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2" r:id="rId5"/>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10287000" cx="18288000"/>
  <p:notesSz cx="6858000" cy="9144000"/>
  <p:embeddedFontLst>
    <p:embeddedFont>
      <p:font typeface="M PLUS 1"/>
      <p:regular r:id="rId47"/>
      <p:bold r:id="rId48"/>
    </p:embeddedFont>
    <p:embeddedFont>
      <p:font typeface="M PLUS 1p"/>
      <p:regular r:id="rId49"/>
      <p:bold r:id="rId50"/>
    </p:embeddedFont>
    <p:embeddedFont>
      <p:font typeface="Roboto Condensed"/>
      <p:regular r:id="rId51"/>
      <p:bold r:id="rId52"/>
      <p:italic r:id="rId53"/>
      <p:boldItalic r:id="rId54"/>
    </p:embeddedFont>
    <p:embeddedFont>
      <p:font typeface="M PLUS 1p Black"/>
      <p:bold r:id="rId55"/>
    </p:embeddedFont>
    <p:embeddedFont>
      <p:font typeface="M PLUS 1p ExtraBold"/>
      <p:bold r:id="rId56"/>
    </p:embeddedFont>
    <p:embeddedFont>
      <p:font typeface="M PLUS 1p Medium"/>
      <p:regular r:id="rId57"/>
      <p:bold r:id="rId58"/>
    </p:embeddedFont>
    <p:embeddedFont>
      <p:font typeface="Oswald SemiBold"/>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747775"/>
          </p15:clr>
        </p15:guide>
        <p15:guide id="2" pos="576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4B5976-7656-4F7D-BCC6-B874CD2A4166}">
  <a:tblStyle styleId="{B94B5976-7656-4F7D-BCC6-B874CD2A416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PLUS1-bold.fntdata"/><Relationship Id="rId47" Type="http://schemas.openxmlformats.org/officeDocument/2006/relationships/font" Target="fonts/MPLUS1-regular.fntdata"/><Relationship Id="rId49" Type="http://schemas.openxmlformats.org/officeDocument/2006/relationships/font" Target="fonts/MPLUS1p-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OswaldSemiBold-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Condensed-regular.fntdata"/><Relationship Id="rId50" Type="http://schemas.openxmlformats.org/officeDocument/2006/relationships/font" Target="fonts/MPLUS1p-bold.fntdata"/><Relationship Id="rId53" Type="http://schemas.openxmlformats.org/officeDocument/2006/relationships/font" Target="fonts/RobotoCondensed-italic.fntdata"/><Relationship Id="rId52" Type="http://schemas.openxmlformats.org/officeDocument/2006/relationships/font" Target="fonts/RobotoCondensed-bold.fntdata"/><Relationship Id="rId11" Type="http://schemas.openxmlformats.org/officeDocument/2006/relationships/slide" Target="slides/slide4.xml"/><Relationship Id="rId55" Type="http://schemas.openxmlformats.org/officeDocument/2006/relationships/font" Target="fonts/MPLUS1pBlack-bold.fntdata"/><Relationship Id="rId10" Type="http://schemas.openxmlformats.org/officeDocument/2006/relationships/slide" Target="slides/slide3.xml"/><Relationship Id="rId54" Type="http://schemas.openxmlformats.org/officeDocument/2006/relationships/font" Target="fonts/RobotoCondensed-boldItalic.fntdata"/><Relationship Id="rId13" Type="http://schemas.openxmlformats.org/officeDocument/2006/relationships/slide" Target="slides/slide6.xml"/><Relationship Id="rId57" Type="http://schemas.openxmlformats.org/officeDocument/2006/relationships/font" Target="fonts/MPLUS1pMedium-regular.fntdata"/><Relationship Id="rId12" Type="http://schemas.openxmlformats.org/officeDocument/2006/relationships/slide" Target="slides/slide5.xml"/><Relationship Id="rId56" Type="http://schemas.openxmlformats.org/officeDocument/2006/relationships/font" Target="fonts/MPLUS1pExtraBold-bold.fntdata"/><Relationship Id="rId15" Type="http://schemas.openxmlformats.org/officeDocument/2006/relationships/slide" Target="slides/slide8.xml"/><Relationship Id="rId59" Type="http://schemas.openxmlformats.org/officeDocument/2006/relationships/font" Target="fonts/OswaldSemiBold-regular.fntdata"/><Relationship Id="rId14" Type="http://schemas.openxmlformats.org/officeDocument/2006/relationships/slide" Target="slides/slide7.xml"/><Relationship Id="rId58" Type="http://schemas.openxmlformats.org/officeDocument/2006/relationships/font" Target="fonts/MPLUS1p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erret-one.com/contact?utm_source=ferretone&amp;utm_medium=referral&amp;utm_campaign=pamphlet" TargetMode="External"/><Relationship Id="rId3" Type="http://schemas.openxmlformats.org/officeDocument/2006/relationships/hyperlink" Target="https://ferret-one.com/contact?utm_source=ferretone&amp;utm_medium=referral&amp;utm_campaign=pamphlet" TargetMode="External"/><Relationship Id="rId4" Type="http://schemas.openxmlformats.org/officeDocument/2006/relationships/hyperlink" Target="https://ferret-one.com/contact?utm_source=ferretone&amp;utm_medium=referral&amp;utm_campaign=pamphlet" TargetMode="External"/><Relationship Id="rId5" Type="http://schemas.openxmlformats.org/officeDocument/2006/relationships/hyperlink" Target="https://ferret-one.com/contact?utm_source=ferretone&amp;utm_medium=referral&amp;utm_campaign=pamphlet" TargetMode="External"/><Relationship Id="rId6" Type="http://schemas.openxmlformats.org/officeDocument/2006/relationships/hyperlink" Target="https://ferret-one.com/contact?utm_source=ferretone&amp;utm_medium=referral&amp;utm_campaign=pamphlet" TargetMode="External"/><Relationship Id="rId7" Type="http://schemas.openxmlformats.org/officeDocument/2006/relationships/hyperlink" Target="https://ferret-one.com/contact?utm_source=ferretone&amp;utm_medium=referral&amp;utm_campaign=pamphlet"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be612926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be612926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be612926ba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be612926ba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be612926ba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be612926ba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e612926ba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be612926ba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be612926ba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be612926ba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be612926ba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be612926ba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be612926ba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be612926ba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be612926ba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be612926ba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9bd15a1a48_5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9bd15a1a48_5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5e4a632c96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5e4a632c96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9bd15a1a48_5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9bd15a1a48_5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9b6a9182e5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9b6a9182e5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a5d471e9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a5d471e9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a5d471e9c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a5d471e9c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a5d471e9c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a5d471e9c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a5d471e9c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a5d471e9c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a5d471e9c8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a5d471e9c8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a5d471e9c8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a5d471e9c8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94bf1b4b32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94bf1b4b3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e8d9a4f016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e8d9a4f016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be612926ba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be612926ba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6fecc351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6fecc351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e612926b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be612926b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6b88ef52c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6b88ef52c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6b88ef52c2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6b88ef52c2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6b88ef52c2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6b88ef52c2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b88ef52c2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6b88ef52c2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6145c4c36d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6145c4c36d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9b6a9182e5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9b6a9182e5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5e4a632c9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5e4a632c9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eccdbcca06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2eccdbcca06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a:solidFill>
                  <a:schemeClr val="dk1"/>
                </a:solidFill>
              </a:rPr>
              <a:t>▼for lp経由</a:t>
            </a:r>
            <a:endParaRPr>
              <a:solidFill>
                <a:schemeClr val="dk1"/>
              </a:solidFill>
            </a:endParaRPr>
          </a:p>
          <a:p>
            <a:pPr indent="0" lvl="0" marL="0" rtl="0" algn="l">
              <a:spcBef>
                <a:spcPts val="0"/>
              </a:spcBef>
              <a:spcAft>
                <a:spcPts val="0"/>
              </a:spcAft>
              <a:buClr>
                <a:schemeClr val="dk1"/>
              </a:buClr>
              <a:buSzPts val="1100"/>
              <a:buFont typeface="Arial"/>
              <a:buNone/>
            </a:pPr>
            <a:r>
              <a:rPr lang="ja">
                <a:solidFill>
                  <a:schemeClr val="dk1"/>
                </a:solidFill>
              </a:rPr>
              <a:t>https://lp-one.com/contact</a:t>
            </a:r>
            <a:r>
              <a:rPr lang="ja" u="sng">
                <a:solidFill>
                  <a:schemeClr val="hlink"/>
                </a:solidFill>
                <a:hlinkClick r:id="rId2"/>
              </a:rPr>
              <a:t>?utm_source=lp-one&amp;utm_medium=referral&amp;utm_campaign=pamphlet</a:t>
            </a:r>
            <a:endParaRPr>
              <a:solidFill>
                <a:schemeClr val="dk1"/>
              </a:solidFill>
            </a:endParaRPr>
          </a:p>
          <a:p>
            <a:pPr indent="0" lvl="0" marL="0" rtl="0" algn="l">
              <a:spcBef>
                <a:spcPts val="0"/>
              </a:spcBef>
              <a:spcAft>
                <a:spcPts val="0"/>
              </a:spcAft>
              <a:buClr>
                <a:schemeClr val="dk1"/>
              </a:buClr>
              <a:buSzPts val="1100"/>
              <a:buFont typeface="Arial"/>
              <a:buNone/>
            </a:pPr>
            <a:r>
              <a:rPr lang="ja">
                <a:solidFill>
                  <a:schemeClr val="dk1"/>
                </a:solidFill>
              </a:rPr>
              <a:t>https://ferret-one.com/demo-product</a:t>
            </a:r>
            <a:r>
              <a:rPr lang="ja" u="sng">
                <a:solidFill>
                  <a:schemeClr val="hlink"/>
                </a:solidFill>
                <a:hlinkClick r:id="rId3"/>
              </a:rPr>
              <a:t>?utm_source=lp-one&amp;utm_medium=referral&amp;utm_campaign=pamphlet</a:t>
            </a:r>
            <a:endParaRPr>
              <a:solidFill>
                <a:schemeClr val="dk1"/>
              </a:solidFill>
            </a:endParaRPr>
          </a:p>
          <a:p>
            <a:pPr indent="0" lvl="0" marL="0" rtl="0" algn="l">
              <a:spcBef>
                <a:spcPts val="0"/>
              </a:spcBef>
              <a:spcAft>
                <a:spcPts val="0"/>
              </a:spcAft>
              <a:buClr>
                <a:schemeClr val="dk1"/>
              </a:buClr>
              <a:buSzPts val="1100"/>
              <a:buFont typeface="Arial"/>
              <a:buNone/>
            </a:pPr>
            <a:r>
              <a:rPr lang="ja">
                <a:solidFill>
                  <a:schemeClr val="dk1"/>
                </a:solidFill>
              </a:rPr>
              <a:t>https://lp-one.com/list_download</a:t>
            </a:r>
            <a:r>
              <a:rPr lang="ja" u="sng">
                <a:solidFill>
                  <a:schemeClr val="hlink"/>
                </a:solidFill>
                <a:hlinkClick r:id="rId4"/>
              </a:rPr>
              <a:t>?utm_source=lp-one&amp;utm_medium=referral&amp;utm_campaign=pamphlet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ja">
                <a:solidFill>
                  <a:schemeClr val="dk1"/>
                </a:solidFill>
              </a:rPr>
              <a:t>▼ferret One経由 →　ferret Oneに着地させる</a:t>
            </a:r>
            <a:endParaRPr>
              <a:solidFill>
                <a:schemeClr val="dk1"/>
              </a:solidFill>
            </a:endParaRPr>
          </a:p>
          <a:p>
            <a:pPr indent="0" lvl="0" marL="0" rtl="0" algn="l">
              <a:spcBef>
                <a:spcPts val="0"/>
              </a:spcBef>
              <a:spcAft>
                <a:spcPts val="0"/>
              </a:spcAft>
              <a:buNone/>
            </a:pPr>
            <a:r>
              <a:rPr lang="ja">
                <a:solidFill>
                  <a:schemeClr val="dk1"/>
                </a:solidFill>
              </a:rPr>
              <a:t>https://ferret-one.com/contact</a:t>
            </a:r>
            <a:r>
              <a:rPr lang="ja" u="sng">
                <a:solidFill>
                  <a:schemeClr val="hlink"/>
                </a:solidFill>
                <a:hlinkClick r:id="rId5"/>
              </a:rPr>
              <a:t>?utm_source=ferretone&amp;utm_medium=referral&amp;utm_campaign=pamphlet</a:t>
            </a:r>
            <a:endParaRPr>
              <a:solidFill>
                <a:schemeClr val="dk1"/>
              </a:solidFill>
            </a:endParaRPr>
          </a:p>
          <a:p>
            <a:pPr indent="0" lvl="0" marL="0" rtl="0" algn="l">
              <a:spcBef>
                <a:spcPts val="0"/>
              </a:spcBef>
              <a:spcAft>
                <a:spcPts val="0"/>
              </a:spcAft>
              <a:buNone/>
            </a:pPr>
            <a:r>
              <a:rPr lang="ja">
                <a:solidFill>
                  <a:schemeClr val="dk1"/>
                </a:solidFill>
              </a:rPr>
              <a:t>https://ferret-one.com/demo-product</a:t>
            </a:r>
            <a:r>
              <a:rPr lang="ja" u="sng">
                <a:solidFill>
                  <a:schemeClr val="hlink"/>
                </a:solidFill>
                <a:hlinkClick r:id="rId6"/>
              </a:rPr>
              <a:t>?utm_source=ferretone&amp;utm_medium=referral&amp;utm_campaign=pamphlet</a:t>
            </a:r>
            <a:endParaRPr>
              <a:solidFill>
                <a:schemeClr val="dk1"/>
              </a:solidFill>
            </a:endParaRPr>
          </a:p>
          <a:p>
            <a:pPr indent="0" lvl="0" marL="0" rtl="0" algn="l">
              <a:spcBef>
                <a:spcPts val="0"/>
              </a:spcBef>
              <a:spcAft>
                <a:spcPts val="0"/>
              </a:spcAft>
              <a:buClr>
                <a:schemeClr val="dk1"/>
              </a:buClr>
              <a:buSzPts val="1100"/>
              <a:buFont typeface="Arial"/>
              <a:buNone/>
            </a:pPr>
            <a:r>
              <a:rPr lang="ja">
                <a:solidFill>
                  <a:schemeClr val="dk1"/>
                </a:solidFill>
              </a:rPr>
              <a:t>https://ferret-one.com/download</a:t>
            </a:r>
            <a:r>
              <a:rPr lang="ja" u="sng">
                <a:solidFill>
                  <a:schemeClr val="hlink"/>
                </a:solidFill>
                <a:hlinkClick r:id="rId7"/>
              </a:rPr>
              <a:t>?utm_source=ferretone&amp;utm_medium=referral&amp;utm_campaign=pamphlet</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fe72fd377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fe72fd377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fe72fd377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fe72fd377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9bd15a1a48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9bd15a1a48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e612926ba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be612926ba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e612926ba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be612926ba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9b6a9182e5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9b6a9182e5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be612926ba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be612926ba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be612926ba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be612926ba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表紙">
  <p:cSld name="表紙">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1286"/>
            <a:ext cx="18287993" cy="10284431"/>
          </a:xfrm>
          <a:prstGeom prst="rect">
            <a:avLst/>
          </a:prstGeom>
          <a:noFill/>
          <a:ln>
            <a:noFill/>
          </a:ln>
        </p:spPr>
      </p:pic>
      <p:sp>
        <p:nvSpPr>
          <p:cNvPr id="11" name="Google Shape;11;p2"/>
          <p:cNvSpPr txBox="1"/>
          <p:nvPr>
            <p:ph type="ctrTitle"/>
          </p:nvPr>
        </p:nvSpPr>
        <p:spPr>
          <a:xfrm>
            <a:off x="2027321" y="4401404"/>
            <a:ext cx="14233200" cy="1225800"/>
          </a:xfrm>
          <a:prstGeom prst="rect">
            <a:avLst/>
          </a:prstGeom>
          <a:noFill/>
          <a:ln>
            <a:noFill/>
          </a:ln>
        </p:spPr>
        <p:txBody>
          <a:bodyPr anchorCtr="0" anchor="ctr" bIns="0" lIns="0" spcFirstLastPara="1" rIns="0" wrap="square" tIns="0">
            <a:noAutofit/>
          </a:bodyPr>
          <a:lstStyle>
            <a:lvl1pPr lvl="0" rtl="0" algn="ctr">
              <a:lnSpc>
                <a:spcPct val="120000"/>
              </a:lnSpc>
              <a:spcBef>
                <a:spcPts val="0"/>
              </a:spcBef>
              <a:spcAft>
                <a:spcPts val="0"/>
              </a:spcAft>
              <a:buClr>
                <a:schemeClr val="lt1"/>
              </a:buClr>
              <a:buSzPts val="7600"/>
              <a:buFont typeface="Arial"/>
              <a:buNone/>
              <a:defRPr b="1" sz="7600">
                <a:solidFill>
                  <a:schemeClr val="lt1"/>
                </a:solidFill>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12" name="Google Shape;12;p2"/>
          <p:cNvSpPr txBox="1"/>
          <p:nvPr>
            <p:ph idx="1" type="subTitle"/>
          </p:nvPr>
        </p:nvSpPr>
        <p:spPr>
          <a:xfrm>
            <a:off x="2027321" y="6281507"/>
            <a:ext cx="14233200" cy="1056000"/>
          </a:xfrm>
          <a:prstGeom prst="rect">
            <a:avLst/>
          </a:prstGeom>
          <a:noFill/>
          <a:ln>
            <a:noFill/>
          </a:ln>
        </p:spPr>
        <p:txBody>
          <a:bodyPr anchorCtr="0" anchor="ctr" bIns="0" lIns="0" spcFirstLastPara="1" rIns="0" wrap="square" tIns="0">
            <a:noAutofit/>
          </a:bodyPr>
          <a:lstStyle>
            <a:lvl1pPr lvl="0" rtl="0" algn="ctr">
              <a:lnSpc>
                <a:spcPct val="120000"/>
              </a:lnSpc>
              <a:spcBef>
                <a:spcPts val="1600"/>
              </a:spcBef>
              <a:spcAft>
                <a:spcPts val="0"/>
              </a:spcAft>
              <a:buSzPts val="4600"/>
              <a:buNone/>
              <a:defRPr b="1" sz="4600">
                <a:solidFill>
                  <a:schemeClr val="lt1"/>
                </a:solidFill>
                <a:latin typeface="Arial"/>
                <a:ea typeface="Arial"/>
                <a:cs typeface="Arial"/>
                <a:sym typeface="Arial"/>
              </a:defRPr>
            </a:lvl1pPr>
            <a:lvl2pPr lvl="1" rtl="0" algn="ctr">
              <a:lnSpc>
                <a:spcPct val="120000"/>
              </a:lnSpc>
              <a:spcBef>
                <a:spcPts val="800"/>
              </a:spcBef>
              <a:spcAft>
                <a:spcPts val="0"/>
              </a:spcAft>
              <a:buSzPts val="3000"/>
              <a:buNone/>
              <a:defRPr sz="3000"/>
            </a:lvl2pPr>
            <a:lvl3pPr lvl="2" rtl="0" algn="ctr">
              <a:lnSpc>
                <a:spcPct val="120000"/>
              </a:lnSpc>
              <a:spcBef>
                <a:spcPts val="800"/>
              </a:spcBef>
              <a:spcAft>
                <a:spcPts val="0"/>
              </a:spcAft>
              <a:buSzPts val="2800"/>
              <a:buNone/>
              <a:defRPr sz="2800"/>
            </a:lvl3pPr>
            <a:lvl4pPr lvl="3" rtl="0" algn="ctr">
              <a:lnSpc>
                <a:spcPct val="120000"/>
              </a:lnSpc>
              <a:spcBef>
                <a:spcPts val="800"/>
              </a:spcBef>
              <a:spcAft>
                <a:spcPts val="0"/>
              </a:spcAft>
              <a:buSzPts val="2400"/>
              <a:buNone/>
              <a:defRPr sz="2400"/>
            </a:lvl4pPr>
            <a:lvl5pPr lvl="4" rtl="0" algn="ctr">
              <a:lnSpc>
                <a:spcPct val="120000"/>
              </a:lnSpc>
              <a:spcBef>
                <a:spcPts val="800"/>
              </a:spcBef>
              <a:spcAft>
                <a:spcPts val="0"/>
              </a:spcAft>
              <a:buSzPts val="2400"/>
              <a:buNone/>
              <a:defRPr sz="2400"/>
            </a:lvl5pPr>
            <a:lvl6pPr lvl="5" rtl="0" algn="ctr">
              <a:lnSpc>
                <a:spcPct val="90000"/>
              </a:lnSpc>
              <a:spcBef>
                <a:spcPts val="800"/>
              </a:spcBef>
              <a:spcAft>
                <a:spcPts val="0"/>
              </a:spcAft>
              <a:buClr>
                <a:schemeClr val="dk1"/>
              </a:buClr>
              <a:buSzPts val="2400"/>
              <a:buNone/>
              <a:defRPr sz="2400"/>
            </a:lvl6pPr>
            <a:lvl7pPr lvl="6" rtl="0" algn="ctr">
              <a:lnSpc>
                <a:spcPct val="90000"/>
              </a:lnSpc>
              <a:spcBef>
                <a:spcPts val="800"/>
              </a:spcBef>
              <a:spcAft>
                <a:spcPts val="0"/>
              </a:spcAft>
              <a:buClr>
                <a:schemeClr val="dk1"/>
              </a:buClr>
              <a:buSzPts val="2400"/>
              <a:buNone/>
              <a:defRPr sz="2400"/>
            </a:lvl7pPr>
            <a:lvl8pPr lvl="7" rtl="0" algn="ctr">
              <a:lnSpc>
                <a:spcPct val="90000"/>
              </a:lnSpc>
              <a:spcBef>
                <a:spcPts val="800"/>
              </a:spcBef>
              <a:spcAft>
                <a:spcPts val="0"/>
              </a:spcAft>
              <a:buClr>
                <a:schemeClr val="dk1"/>
              </a:buClr>
              <a:buSzPts val="2400"/>
              <a:buNone/>
              <a:defRPr sz="2400"/>
            </a:lvl8pPr>
            <a:lvl9pPr lvl="8" rtl="0" algn="ctr">
              <a:lnSpc>
                <a:spcPct val="90000"/>
              </a:lnSpc>
              <a:spcBef>
                <a:spcPts val="800"/>
              </a:spcBef>
              <a:spcAft>
                <a:spcPts val="0"/>
              </a:spcAft>
              <a:buClr>
                <a:schemeClr val="dk1"/>
              </a:buClr>
              <a:buSzPts val="2400"/>
              <a:buNone/>
              <a:defRPr sz="2400"/>
            </a:lvl9pPr>
          </a:lstStyle>
          <a:p/>
        </p:txBody>
      </p:sp>
      <p:sp>
        <p:nvSpPr>
          <p:cNvPr id="13" name="Google Shape;13;p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2">
  <p:cSld name="TITLE_1">
    <p:bg>
      <p:bgPr>
        <a:blipFill>
          <a:blip r:embed="rId2">
            <a:alphaModFix/>
          </a:blip>
          <a:stretch>
            <a:fillRect/>
          </a:stretch>
        </a:blipFill>
      </p:bgPr>
    </p:bg>
    <p:spTree>
      <p:nvGrpSpPr>
        <p:cNvPr id="57" name="Shape 5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5F9FC"/>
        </a:solidFill>
      </p:bgPr>
    </p:bg>
    <p:spTree>
      <p:nvGrpSpPr>
        <p:cNvPr id="58" name="Shape 58"/>
        <p:cNvGrpSpPr/>
        <p:nvPr/>
      </p:nvGrpSpPr>
      <p:grpSpPr>
        <a:xfrm>
          <a:off x="0" y="0"/>
          <a:ext cx="0" cy="0"/>
          <a:chOff x="0" y="0"/>
          <a:chExt cx="0" cy="0"/>
        </a:xfrm>
      </p:grpSpPr>
      <p:sp>
        <p:nvSpPr>
          <p:cNvPr id="59" name="Google Shape;59;p13"/>
          <p:cNvSpPr/>
          <p:nvPr/>
        </p:nvSpPr>
        <p:spPr>
          <a:xfrm>
            <a:off x="-12800" y="3205000"/>
            <a:ext cx="18288000" cy="4073400"/>
          </a:xfrm>
          <a:prstGeom prst="rect">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rtl="0" algn="l">
              <a:lnSpc>
                <a:spcPct val="130000"/>
              </a:lnSpc>
              <a:spcBef>
                <a:spcPts val="0"/>
              </a:spcBef>
              <a:spcAft>
                <a:spcPts val="0"/>
              </a:spcAft>
              <a:buNone/>
            </a:pPr>
            <a:r>
              <a:t/>
            </a:r>
            <a:endParaRPr b="1" sz="7200">
              <a:solidFill>
                <a:schemeClr val="lt1"/>
              </a:solidFill>
            </a:endParaRPr>
          </a:p>
        </p:txBody>
      </p:sp>
      <p:sp>
        <p:nvSpPr>
          <p:cNvPr id="60" name="Google Shape;60;p13"/>
          <p:cNvSpPr txBox="1"/>
          <p:nvPr>
            <p:ph type="title"/>
          </p:nvPr>
        </p:nvSpPr>
        <p:spPr>
          <a:xfrm>
            <a:off x="1080600" y="4301700"/>
            <a:ext cx="11455200" cy="1683600"/>
          </a:xfrm>
          <a:prstGeom prst="rect">
            <a:avLst/>
          </a:prstGeom>
        </p:spPr>
        <p:txBody>
          <a:bodyPr anchorCtr="0" anchor="ctr" bIns="182850" lIns="182850" spcFirstLastPara="1" rIns="182850" wrap="square" tIns="182850">
            <a:noAutofit/>
          </a:bodyPr>
          <a:lstStyle>
            <a:lvl1pPr lvl="0"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1pPr>
            <a:lvl2pPr lvl="1"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2pPr>
            <a:lvl3pPr lvl="2"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3pPr>
            <a:lvl4pPr lvl="3"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4pPr>
            <a:lvl5pPr lvl="4"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5pPr>
            <a:lvl6pPr lvl="5"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6pPr>
            <a:lvl7pPr lvl="6"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7pPr>
            <a:lvl8pPr lvl="7"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8pPr>
            <a:lvl9pPr lvl="8"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9pPr>
          </a:lstStyle>
          <a:p/>
        </p:txBody>
      </p:sp>
      <p:pic>
        <p:nvPicPr>
          <p:cNvPr id="61" name="Google Shape;61;p13"/>
          <p:cNvPicPr preferRelativeResize="0"/>
          <p:nvPr/>
        </p:nvPicPr>
        <p:blipFill>
          <a:blip r:embed="rId2">
            <a:alphaModFix/>
          </a:blip>
          <a:stretch>
            <a:fillRect/>
          </a:stretch>
        </p:blipFill>
        <p:spPr>
          <a:xfrm>
            <a:off x="15601525" y="550925"/>
            <a:ext cx="2150351" cy="34896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sp>
        <p:nvSpPr>
          <p:cNvPr id="63" name="Google Shape;63;p14"/>
          <p:cNvSpPr/>
          <p:nvPr/>
        </p:nvSpPr>
        <p:spPr>
          <a:xfrm>
            <a:off x="-13900" y="-8950"/>
            <a:ext cx="18323400" cy="1235700"/>
          </a:xfrm>
          <a:prstGeom prst="rect">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4" name="Google Shape;64;p14"/>
          <p:cNvSpPr/>
          <p:nvPr/>
        </p:nvSpPr>
        <p:spPr>
          <a:xfrm>
            <a:off x="15133875" y="238175"/>
            <a:ext cx="2769900" cy="10647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 name="Google Shape;65;p1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66" name="Google Shape;66;p14"/>
          <p:cNvSpPr/>
          <p:nvPr/>
        </p:nvSpPr>
        <p:spPr>
          <a:xfrm>
            <a:off x="-11550" y="10121050"/>
            <a:ext cx="18323400" cy="177000"/>
          </a:xfrm>
          <a:prstGeom prst="rect">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67" name="Google Shape;67;p14"/>
          <p:cNvPicPr preferRelativeResize="0"/>
          <p:nvPr/>
        </p:nvPicPr>
        <p:blipFill>
          <a:blip r:embed="rId2">
            <a:alphaModFix/>
          </a:blip>
          <a:stretch>
            <a:fillRect/>
          </a:stretch>
        </p:blipFill>
        <p:spPr>
          <a:xfrm>
            <a:off x="15453012" y="528169"/>
            <a:ext cx="2224601" cy="520374"/>
          </a:xfrm>
          <a:prstGeom prst="rect">
            <a:avLst/>
          </a:prstGeom>
          <a:noFill/>
          <a:ln>
            <a:noFill/>
          </a:ln>
        </p:spPr>
      </p:pic>
      <p:sp>
        <p:nvSpPr>
          <p:cNvPr id="68" name="Google Shape;68;p14"/>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lvl1pPr lvl="0"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2pPr>
            <a:lvl3pPr lvl="2"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3pPr>
            <a:lvl4pPr lvl="3"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4pPr>
            <a:lvl5pPr lvl="4"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5pPr>
            <a:lvl6pPr lvl="5"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6pPr>
            <a:lvl7pPr lvl="6"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7pPr>
            <a:lvl8pPr lvl="7"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8pPr>
            <a:lvl9pPr lvl="8" rtl="0">
              <a:spcBef>
                <a:spcPts val="0"/>
              </a:spcBef>
              <a:spcAft>
                <a:spcPts val="0"/>
              </a:spcAft>
              <a:buClr>
                <a:srgbClr val="FFFFFF"/>
              </a:buClr>
              <a:buSzPts val="4000"/>
              <a:buFont typeface="Roboto Condensed"/>
              <a:buNone/>
              <a:defRPr b="1" sz="4000">
                <a:solidFill>
                  <a:srgbClr val="FFFFFF"/>
                </a:solidFill>
                <a:latin typeface="Roboto Condensed"/>
                <a:ea typeface="Roboto Condensed"/>
                <a:cs typeface="Roboto Condensed"/>
                <a:sym typeface="Roboto Condense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1 1 1">
  <p:cSld name="TITLE_1_1_1">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5"/>
          <p:cNvSpPr txBox="1"/>
          <p:nvPr>
            <p:ph type="ctrTitle"/>
          </p:nvPr>
        </p:nvSpPr>
        <p:spPr>
          <a:xfrm>
            <a:off x="1006922" y="1489150"/>
            <a:ext cx="9714600" cy="4105200"/>
          </a:xfrm>
          <a:prstGeom prst="rect">
            <a:avLst/>
          </a:prstGeom>
        </p:spPr>
        <p:txBody>
          <a:bodyPr anchorCtr="0" anchor="b" bIns="182850" lIns="182850" spcFirstLastPara="1" rIns="182850" wrap="square" tIns="182850">
            <a:noAutofit/>
          </a:bodyPr>
          <a:lstStyle>
            <a:lvl1pPr lvl="0" rtl="0">
              <a:spcBef>
                <a:spcPts val="0"/>
              </a:spcBef>
              <a:spcAft>
                <a:spcPts val="0"/>
              </a:spcAft>
              <a:buClr>
                <a:srgbClr val="FFFFFF"/>
              </a:buClr>
              <a:buSzPts val="5600"/>
              <a:buNone/>
              <a:defRPr>
                <a:solidFill>
                  <a:srgbClr val="FFFFFF"/>
                </a:solidFill>
              </a:defRPr>
            </a:lvl1pPr>
            <a:lvl2pPr lvl="1" rtl="0" algn="ctr">
              <a:spcBef>
                <a:spcPts val="0"/>
              </a:spcBef>
              <a:spcAft>
                <a:spcPts val="0"/>
              </a:spcAft>
              <a:buClr>
                <a:srgbClr val="FFFFFF"/>
              </a:buClr>
              <a:buSzPts val="5600"/>
              <a:buNone/>
              <a:defRPr>
                <a:solidFill>
                  <a:srgbClr val="FFFFFF"/>
                </a:solidFill>
              </a:defRPr>
            </a:lvl2pPr>
            <a:lvl3pPr lvl="2" rtl="0" algn="ctr">
              <a:spcBef>
                <a:spcPts val="0"/>
              </a:spcBef>
              <a:spcAft>
                <a:spcPts val="0"/>
              </a:spcAft>
              <a:buClr>
                <a:srgbClr val="FFFFFF"/>
              </a:buClr>
              <a:buSzPts val="5600"/>
              <a:buNone/>
              <a:defRPr>
                <a:solidFill>
                  <a:srgbClr val="FFFFFF"/>
                </a:solidFill>
              </a:defRPr>
            </a:lvl3pPr>
            <a:lvl4pPr lvl="3" rtl="0" algn="ctr">
              <a:spcBef>
                <a:spcPts val="0"/>
              </a:spcBef>
              <a:spcAft>
                <a:spcPts val="0"/>
              </a:spcAft>
              <a:buClr>
                <a:srgbClr val="FFFFFF"/>
              </a:buClr>
              <a:buSzPts val="5600"/>
              <a:buNone/>
              <a:defRPr>
                <a:solidFill>
                  <a:srgbClr val="FFFFFF"/>
                </a:solidFill>
              </a:defRPr>
            </a:lvl4pPr>
            <a:lvl5pPr lvl="4" rtl="0" algn="ctr">
              <a:spcBef>
                <a:spcPts val="0"/>
              </a:spcBef>
              <a:spcAft>
                <a:spcPts val="0"/>
              </a:spcAft>
              <a:buClr>
                <a:srgbClr val="FFFFFF"/>
              </a:buClr>
              <a:buSzPts val="5600"/>
              <a:buNone/>
              <a:defRPr>
                <a:solidFill>
                  <a:srgbClr val="FFFFFF"/>
                </a:solidFill>
              </a:defRPr>
            </a:lvl5pPr>
            <a:lvl6pPr lvl="5" rtl="0" algn="ctr">
              <a:spcBef>
                <a:spcPts val="0"/>
              </a:spcBef>
              <a:spcAft>
                <a:spcPts val="0"/>
              </a:spcAft>
              <a:buClr>
                <a:srgbClr val="FFFFFF"/>
              </a:buClr>
              <a:buSzPts val="5600"/>
              <a:buNone/>
              <a:defRPr>
                <a:solidFill>
                  <a:srgbClr val="FFFFFF"/>
                </a:solidFill>
              </a:defRPr>
            </a:lvl6pPr>
            <a:lvl7pPr lvl="6" rtl="0" algn="ctr">
              <a:spcBef>
                <a:spcPts val="0"/>
              </a:spcBef>
              <a:spcAft>
                <a:spcPts val="0"/>
              </a:spcAft>
              <a:buClr>
                <a:srgbClr val="FFFFFF"/>
              </a:buClr>
              <a:buSzPts val="5600"/>
              <a:buNone/>
              <a:defRPr>
                <a:solidFill>
                  <a:srgbClr val="FFFFFF"/>
                </a:solidFill>
              </a:defRPr>
            </a:lvl7pPr>
            <a:lvl8pPr lvl="7" rtl="0" algn="ctr">
              <a:spcBef>
                <a:spcPts val="0"/>
              </a:spcBef>
              <a:spcAft>
                <a:spcPts val="0"/>
              </a:spcAft>
              <a:buClr>
                <a:srgbClr val="FFFFFF"/>
              </a:buClr>
              <a:buSzPts val="5600"/>
              <a:buNone/>
              <a:defRPr>
                <a:solidFill>
                  <a:srgbClr val="FFFFFF"/>
                </a:solidFill>
              </a:defRPr>
            </a:lvl8pPr>
            <a:lvl9pPr lvl="8" rtl="0" algn="ctr">
              <a:spcBef>
                <a:spcPts val="0"/>
              </a:spcBef>
              <a:spcAft>
                <a:spcPts val="0"/>
              </a:spcAft>
              <a:buClr>
                <a:srgbClr val="FFFFFF"/>
              </a:buClr>
              <a:buSzPts val="5600"/>
              <a:buNone/>
              <a:defRPr>
                <a:solidFill>
                  <a:srgbClr val="FFFFFF"/>
                </a:solidFill>
              </a:defRPr>
            </a:lvl9pPr>
          </a:lstStyle>
          <a:p/>
        </p:txBody>
      </p:sp>
      <p:sp>
        <p:nvSpPr>
          <p:cNvPr id="71" name="Google Shape;71;p15"/>
          <p:cNvSpPr txBox="1"/>
          <p:nvPr>
            <p:ph idx="1" type="subTitle"/>
          </p:nvPr>
        </p:nvSpPr>
        <p:spPr>
          <a:xfrm>
            <a:off x="1006907" y="5668250"/>
            <a:ext cx="8832600" cy="1585200"/>
          </a:xfrm>
          <a:prstGeom prst="rect">
            <a:avLst/>
          </a:prstGeom>
        </p:spPr>
        <p:txBody>
          <a:bodyPr anchorCtr="0" anchor="t" bIns="182850" lIns="182850" spcFirstLastPara="1" rIns="182850" wrap="square" tIns="182850">
            <a:noAutofit/>
          </a:bodyPr>
          <a:lstStyle>
            <a:lvl1pPr lvl="0" rtl="0">
              <a:lnSpc>
                <a:spcPct val="100000"/>
              </a:lnSpc>
              <a:spcBef>
                <a:spcPts val="0"/>
              </a:spcBef>
              <a:spcAft>
                <a:spcPts val="0"/>
              </a:spcAft>
              <a:buClr>
                <a:srgbClr val="FFFFFF"/>
              </a:buClr>
              <a:buSzPts val="3200"/>
              <a:buNone/>
              <a:defRPr sz="3200">
                <a:solidFill>
                  <a:srgbClr val="FFFFFF"/>
                </a:solidFill>
              </a:defRPr>
            </a:lvl1pPr>
            <a:lvl2pPr lvl="1" rtl="0" algn="ctr">
              <a:lnSpc>
                <a:spcPct val="100000"/>
              </a:lnSpc>
              <a:spcBef>
                <a:spcPts val="0"/>
              </a:spcBef>
              <a:spcAft>
                <a:spcPts val="0"/>
              </a:spcAft>
              <a:buClr>
                <a:srgbClr val="FFFFFF"/>
              </a:buClr>
              <a:buSzPts val="3600"/>
              <a:buNone/>
              <a:defRPr sz="3600">
                <a:solidFill>
                  <a:srgbClr val="FFFFFF"/>
                </a:solidFill>
              </a:defRPr>
            </a:lvl2pPr>
            <a:lvl3pPr lvl="2" rtl="0" algn="ctr">
              <a:lnSpc>
                <a:spcPct val="100000"/>
              </a:lnSpc>
              <a:spcBef>
                <a:spcPts val="0"/>
              </a:spcBef>
              <a:spcAft>
                <a:spcPts val="0"/>
              </a:spcAft>
              <a:buClr>
                <a:srgbClr val="FFFFFF"/>
              </a:buClr>
              <a:buSzPts val="3600"/>
              <a:buNone/>
              <a:defRPr sz="3600">
                <a:solidFill>
                  <a:srgbClr val="FFFFFF"/>
                </a:solidFill>
              </a:defRPr>
            </a:lvl3pPr>
            <a:lvl4pPr lvl="3" rtl="0" algn="ctr">
              <a:lnSpc>
                <a:spcPct val="100000"/>
              </a:lnSpc>
              <a:spcBef>
                <a:spcPts val="0"/>
              </a:spcBef>
              <a:spcAft>
                <a:spcPts val="0"/>
              </a:spcAft>
              <a:buClr>
                <a:srgbClr val="FFFFFF"/>
              </a:buClr>
              <a:buSzPts val="3600"/>
              <a:buNone/>
              <a:defRPr sz="3600">
                <a:solidFill>
                  <a:srgbClr val="FFFFFF"/>
                </a:solidFill>
              </a:defRPr>
            </a:lvl4pPr>
            <a:lvl5pPr lvl="4" rtl="0" algn="ctr">
              <a:lnSpc>
                <a:spcPct val="100000"/>
              </a:lnSpc>
              <a:spcBef>
                <a:spcPts val="0"/>
              </a:spcBef>
              <a:spcAft>
                <a:spcPts val="0"/>
              </a:spcAft>
              <a:buClr>
                <a:srgbClr val="FFFFFF"/>
              </a:buClr>
              <a:buSzPts val="3600"/>
              <a:buNone/>
              <a:defRPr sz="3600">
                <a:solidFill>
                  <a:srgbClr val="FFFFFF"/>
                </a:solidFill>
              </a:defRPr>
            </a:lvl5pPr>
            <a:lvl6pPr lvl="5" rtl="0" algn="ctr">
              <a:lnSpc>
                <a:spcPct val="100000"/>
              </a:lnSpc>
              <a:spcBef>
                <a:spcPts val="0"/>
              </a:spcBef>
              <a:spcAft>
                <a:spcPts val="0"/>
              </a:spcAft>
              <a:buClr>
                <a:srgbClr val="FFFFFF"/>
              </a:buClr>
              <a:buSzPts val="3600"/>
              <a:buNone/>
              <a:defRPr sz="3600">
                <a:solidFill>
                  <a:srgbClr val="FFFFFF"/>
                </a:solidFill>
              </a:defRPr>
            </a:lvl6pPr>
            <a:lvl7pPr lvl="6" rtl="0" algn="ctr">
              <a:lnSpc>
                <a:spcPct val="100000"/>
              </a:lnSpc>
              <a:spcBef>
                <a:spcPts val="0"/>
              </a:spcBef>
              <a:spcAft>
                <a:spcPts val="0"/>
              </a:spcAft>
              <a:buClr>
                <a:srgbClr val="FFFFFF"/>
              </a:buClr>
              <a:buSzPts val="3600"/>
              <a:buNone/>
              <a:defRPr sz="3600">
                <a:solidFill>
                  <a:srgbClr val="FFFFFF"/>
                </a:solidFill>
              </a:defRPr>
            </a:lvl7pPr>
            <a:lvl8pPr lvl="7" rtl="0" algn="ctr">
              <a:lnSpc>
                <a:spcPct val="100000"/>
              </a:lnSpc>
              <a:spcBef>
                <a:spcPts val="0"/>
              </a:spcBef>
              <a:spcAft>
                <a:spcPts val="0"/>
              </a:spcAft>
              <a:buClr>
                <a:srgbClr val="FFFFFF"/>
              </a:buClr>
              <a:buSzPts val="3600"/>
              <a:buNone/>
              <a:defRPr sz="3600">
                <a:solidFill>
                  <a:srgbClr val="FFFFFF"/>
                </a:solidFill>
              </a:defRPr>
            </a:lvl8pPr>
            <a:lvl9pPr lvl="8" rtl="0" algn="ctr">
              <a:lnSpc>
                <a:spcPct val="100000"/>
              </a:lnSpc>
              <a:spcBef>
                <a:spcPts val="0"/>
              </a:spcBef>
              <a:spcAft>
                <a:spcPts val="0"/>
              </a:spcAft>
              <a:buClr>
                <a:srgbClr val="FFFFFF"/>
              </a:buClr>
              <a:buSzPts val="3600"/>
              <a:buNone/>
              <a:defRPr sz="3600">
                <a:solidFill>
                  <a:srgbClr val="FFFFFF"/>
                </a:solidFill>
              </a:defRPr>
            </a:lvl9pPr>
          </a:lstStyle>
          <a:p/>
        </p:txBody>
      </p:sp>
      <p:sp>
        <p:nvSpPr>
          <p:cNvPr id="72" name="Google Shape;72;p15"/>
          <p:cNvSpPr txBox="1"/>
          <p:nvPr/>
        </p:nvSpPr>
        <p:spPr>
          <a:xfrm>
            <a:off x="14548251" y="9478850"/>
            <a:ext cx="3028200" cy="651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None/>
            </a:pPr>
            <a:r>
              <a:rPr lang="ja" sz="2000">
                <a:solidFill>
                  <a:srgbClr val="B7B7B7"/>
                </a:solidFill>
              </a:rPr>
              <a:t>©️ Basic inc.</a:t>
            </a:r>
            <a:endParaRPr sz="2000">
              <a:solidFill>
                <a:srgbClr val="B7B7B7"/>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1 1">
  <p:cSld name="TITLE_1_1_2">
    <p:bg>
      <p:bgPr>
        <a:solidFill>
          <a:srgbClr val="2C3753"/>
        </a:solidFill>
      </p:bgPr>
    </p:bg>
    <p:spTree>
      <p:nvGrpSpPr>
        <p:cNvPr id="73" name="Shape 73"/>
        <p:cNvGrpSpPr/>
        <p:nvPr/>
      </p:nvGrpSpPr>
      <p:grpSpPr>
        <a:xfrm>
          <a:off x="0" y="0"/>
          <a:ext cx="0" cy="0"/>
          <a:chOff x="0" y="0"/>
          <a:chExt cx="0" cy="0"/>
        </a:xfrm>
      </p:grpSpPr>
      <p:sp>
        <p:nvSpPr>
          <p:cNvPr id="74" name="Google Shape;74;p16"/>
          <p:cNvSpPr/>
          <p:nvPr/>
        </p:nvSpPr>
        <p:spPr>
          <a:xfrm>
            <a:off x="-13900" y="8852400"/>
            <a:ext cx="18354000" cy="1434600"/>
          </a:xfrm>
          <a:prstGeom prst="rect">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5" name="Google Shape;75;p16"/>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76" name="Google Shape;76;p16"/>
          <p:cNvSpPr txBox="1"/>
          <p:nvPr/>
        </p:nvSpPr>
        <p:spPr>
          <a:xfrm>
            <a:off x="14548251" y="9478850"/>
            <a:ext cx="3028200" cy="651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None/>
            </a:pPr>
            <a:r>
              <a:rPr lang="ja" sz="2000">
                <a:solidFill>
                  <a:srgbClr val="B7B7B7"/>
                </a:solidFill>
              </a:rPr>
              <a:t>©️ 2024 Basic inc.</a:t>
            </a:r>
            <a:endParaRPr sz="2000">
              <a:solidFill>
                <a:srgbClr val="B7B7B7"/>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中扉">
  <p:cSld name="中扉">
    <p:spTree>
      <p:nvGrpSpPr>
        <p:cNvPr id="14"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b="0" l="0" r="0" t="0"/>
          <a:stretch/>
        </p:blipFill>
        <p:spPr>
          <a:xfrm>
            <a:off x="0" y="1286"/>
            <a:ext cx="18287993" cy="10284431"/>
          </a:xfrm>
          <a:prstGeom prst="rect">
            <a:avLst/>
          </a:prstGeom>
          <a:noFill/>
          <a:ln>
            <a:noFill/>
          </a:ln>
        </p:spPr>
      </p:pic>
      <p:sp>
        <p:nvSpPr>
          <p:cNvPr id="16" name="Google Shape;16;p3"/>
          <p:cNvSpPr txBox="1"/>
          <p:nvPr>
            <p:ph type="title"/>
          </p:nvPr>
        </p:nvSpPr>
        <p:spPr>
          <a:xfrm>
            <a:off x="1555845" y="4149329"/>
            <a:ext cx="15176400" cy="1988400"/>
          </a:xfrm>
          <a:prstGeom prst="rect">
            <a:avLst/>
          </a:prstGeom>
          <a:noFill/>
          <a:ln>
            <a:noFill/>
          </a:ln>
        </p:spPr>
        <p:txBody>
          <a:bodyPr anchorCtr="0" anchor="ctr" bIns="68550" lIns="137150" spcFirstLastPara="1" rIns="137150" wrap="square" tIns="68550">
            <a:normAutofit/>
          </a:bodyPr>
          <a:lstStyle>
            <a:lvl1pPr lvl="0" rtl="0" algn="ctr">
              <a:lnSpc>
                <a:spcPct val="130000"/>
              </a:lnSpc>
              <a:spcBef>
                <a:spcPts val="0"/>
              </a:spcBef>
              <a:spcAft>
                <a:spcPts val="0"/>
              </a:spcAft>
              <a:buClr>
                <a:schemeClr val="lt1"/>
              </a:buClr>
              <a:buSzPts val="6000"/>
              <a:buFont typeface="Arial"/>
              <a:buNone/>
              <a:defRPr b="1" sz="6000">
                <a:solidFill>
                  <a:schemeClr val="lt1"/>
                </a:solidFill>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17" name="Google Shape;17;p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本文">
  <p:cSld name="本文">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0" r="0" t="0"/>
          <a:stretch/>
        </p:blipFill>
        <p:spPr>
          <a:xfrm>
            <a:off x="0" y="0"/>
            <a:ext cx="18288000" cy="1069200"/>
          </a:xfrm>
          <a:prstGeom prst="rect">
            <a:avLst/>
          </a:prstGeom>
          <a:noFill/>
          <a:ln>
            <a:noFill/>
          </a:ln>
        </p:spPr>
      </p:pic>
      <p:sp>
        <p:nvSpPr>
          <p:cNvPr id="20" name="Google Shape;20;p4"/>
          <p:cNvSpPr txBox="1"/>
          <p:nvPr>
            <p:ph type="title"/>
          </p:nvPr>
        </p:nvSpPr>
        <p:spPr>
          <a:xfrm>
            <a:off x="773905" y="341332"/>
            <a:ext cx="16740000" cy="54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600"/>
              <a:buFont typeface="Arial"/>
              <a:buNone/>
              <a:defRPr b="1" sz="3600">
                <a:solidFill>
                  <a:schemeClr val="lt1"/>
                </a:solidFill>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21" name="Google Shape;21;p4"/>
          <p:cNvSpPr txBox="1"/>
          <p:nvPr>
            <p:ph idx="1" type="body"/>
          </p:nvPr>
        </p:nvSpPr>
        <p:spPr>
          <a:xfrm>
            <a:off x="773907" y="1353120"/>
            <a:ext cx="16740000" cy="5460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1600"/>
              </a:spcBef>
              <a:spcAft>
                <a:spcPts val="0"/>
              </a:spcAft>
              <a:buSzPts val="2400"/>
              <a:buNone/>
              <a:defRPr sz="2400"/>
            </a:lvl1pPr>
            <a:lvl2pPr indent="-228600" lvl="1" marL="914400" rtl="0" algn="l">
              <a:lnSpc>
                <a:spcPct val="120000"/>
              </a:lnSpc>
              <a:spcBef>
                <a:spcPts val="800"/>
              </a:spcBef>
              <a:spcAft>
                <a:spcPts val="0"/>
              </a:spcAft>
              <a:buSzPts val="3600"/>
              <a:buNone/>
              <a:defRPr/>
            </a:lvl2pPr>
            <a:lvl3pPr indent="-228600" lvl="2" marL="1371600" rtl="0" algn="l">
              <a:lnSpc>
                <a:spcPct val="120000"/>
              </a:lnSpc>
              <a:spcBef>
                <a:spcPts val="800"/>
              </a:spcBef>
              <a:spcAft>
                <a:spcPts val="0"/>
              </a:spcAft>
              <a:buSzPts val="3000"/>
              <a:buNone/>
              <a:defRPr/>
            </a:lvl3pPr>
            <a:lvl4pPr indent="-228600" lvl="3" marL="1828800" rtl="0" algn="l">
              <a:lnSpc>
                <a:spcPct val="120000"/>
              </a:lnSpc>
              <a:spcBef>
                <a:spcPts val="800"/>
              </a:spcBef>
              <a:spcAft>
                <a:spcPts val="0"/>
              </a:spcAft>
              <a:buSzPts val="2800"/>
              <a:buNone/>
              <a:defRPr/>
            </a:lvl4pPr>
            <a:lvl5pPr indent="-228600" lvl="4" marL="2286000" rtl="0" algn="l">
              <a:lnSpc>
                <a:spcPct val="120000"/>
              </a:lnSpc>
              <a:spcBef>
                <a:spcPts val="800"/>
              </a:spcBef>
              <a:spcAft>
                <a:spcPts val="0"/>
              </a:spcAft>
              <a:buSzPts val="2800"/>
              <a:buNone/>
              <a:defRPr/>
            </a:lvl5pPr>
            <a:lvl6pPr indent="-406400" lvl="5" marL="2743200" rtl="0" algn="l">
              <a:lnSpc>
                <a:spcPct val="90000"/>
              </a:lnSpc>
              <a:spcBef>
                <a:spcPts val="800"/>
              </a:spcBef>
              <a:spcAft>
                <a:spcPts val="0"/>
              </a:spcAft>
              <a:buClr>
                <a:schemeClr val="dk1"/>
              </a:buClr>
              <a:buSzPts val="2800"/>
              <a:buChar char="•"/>
              <a:defRPr/>
            </a:lvl6pPr>
            <a:lvl7pPr indent="-406400" lvl="6" marL="3200400" rtl="0" algn="l">
              <a:lnSpc>
                <a:spcPct val="90000"/>
              </a:lnSpc>
              <a:spcBef>
                <a:spcPts val="800"/>
              </a:spcBef>
              <a:spcAft>
                <a:spcPts val="0"/>
              </a:spcAft>
              <a:buClr>
                <a:schemeClr val="dk1"/>
              </a:buClr>
              <a:buSzPts val="2800"/>
              <a:buChar char="•"/>
              <a:defRPr/>
            </a:lvl7pPr>
            <a:lvl8pPr indent="-406400" lvl="7" marL="3657600" rtl="0" algn="l">
              <a:lnSpc>
                <a:spcPct val="90000"/>
              </a:lnSpc>
              <a:spcBef>
                <a:spcPts val="800"/>
              </a:spcBef>
              <a:spcAft>
                <a:spcPts val="0"/>
              </a:spcAft>
              <a:buClr>
                <a:schemeClr val="dk1"/>
              </a:buClr>
              <a:buSzPts val="2800"/>
              <a:buChar char="•"/>
              <a:defRPr/>
            </a:lvl8pPr>
            <a:lvl9pPr indent="-406400" lvl="8" marL="4114800" rtl="0" algn="l">
              <a:lnSpc>
                <a:spcPct val="90000"/>
              </a:lnSpc>
              <a:spcBef>
                <a:spcPts val="800"/>
              </a:spcBef>
              <a:spcAft>
                <a:spcPts val="0"/>
              </a:spcAft>
              <a:buClr>
                <a:schemeClr val="dk1"/>
              </a:buClr>
              <a:buSzPts val="2800"/>
              <a:buChar char="•"/>
              <a:defRPr/>
            </a:lvl9pPr>
          </a:lstStyle>
          <a:p/>
        </p:txBody>
      </p:sp>
      <p:sp>
        <p:nvSpPr>
          <p:cNvPr id="22" name="Google Shape;22;p4"/>
          <p:cNvSpPr/>
          <p:nvPr/>
        </p:nvSpPr>
        <p:spPr>
          <a:xfrm>
            <a:off x="15852822" y="270009"/>
            <a:ext cx="2435178" cy="546120"/>
          </a:xfrm>
          <a:custGeom>
            <a:rect b="b" l="l" r="r" t="t"/>
            <a:pathLst>
              <a:path extrusionOk="0" h="364080" w="1623452">
                <a:moveTo>
                  <a:pt x="221539" y="0"/>
                </a:moveTo>
                <a:lnTo>
                  <a:pt x="1623452" y="0"/>
                </a:lnTo>
                <a:lnTo>
                  <a:pt x="1623452" y="364080"/>
                </a:lnTo>
                <a:lnTo>
                  <a:pt x="0" y="364080"/>
                </a:lnTo>
                <a:close/>
              </a:path>
            </a:pathLst>
          </a:cu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800" u="none" cap="none" strike="noStrike">
              <a:solidFill>
                <a:schemeClr val="lt1"/>
              </a:solidFill>
              <a:latin typeface="Arial"/>
              <a:ea typeface="Arial"/>
              <a:cs typeface="Arial"/>
              <a:sym typeface="Arial"/>
            </a:endParaRPr>
          </a:p>
        </p:txBody>
      </p:sp>
      <p:pic>
        <p:nvPicPr>
          <p:cNvPr id="23" name="Google Shape;23;p4"/>
          <p:cNvPicPr preferRelativeResize="0"/>
          <p:nvPr/>
        </p:nvPicPr>
        <p:blipFill rotWithShape="1">
          <a:blip r:embed="rId3">
            <a:alphaModFix/>
          </a:blip>
          <a:srcRect b="0" l="0" r="0" t="0"/>
          <a:stretch/>
        </p:blipFill>
        <p:spPr>
          <a:xfrm>
            <a:off x="16614891" y="363184"/>
            <a:ext cx="966156" cy="329210"/>
          </a:xfrm>
          <a:prstGeom prst="rect">
            <a:avLst/>
          </a:prstGeom>
          <a:noFill/>
          <a:ln>
            <a:noFill/>
          </a:ln>
        </p:spPr>
      </p:pic>
      <p:sp>
        <p:nvSpPr>
          <p:cNvPr id="24" name="Google Shape;24;p4"/>
          <p:cNvSpPr txBox="1"/>
          <p:nvPr/>
        </p:nvSpPr>
        <p:spPr>
          <a:xfrm>
            <a:off x="17204154" y="9808325"/>
            <a:ext cx="1066200" cy="447000"/>
          </a:xfrm>
          <a:prstGeom prst="rect">
            <a:avLst/>
          </a:prstGeom>
          <a:noFill/>
          <a:ln>
            <a:noFill/>
          </a:ln>
        </p:spPr>
        <p:txBody>
          <a:bodyPr anchorCtr="0" anchor="ctr" bIns="68550" lIns="137150" spcFirstLastPara="1" rIns="137150" wrap="square" tIns="68550">
            <a:noAutofit/>
          </a:bodyPr>
          <a:lstStyle/>
          <a:p>
            <a:pPr indent="0" lvl="0" marL="0" marR="0" rtl="0" algn="r">
              <a:lnSpc>
                <a:spcPct val="100000"/>
              </a:lnSpc>
              <a:spcBef>
                <a:spcPts val="0"/>
              </a:spcBef>
              <a:spcAft>
                <a:spcPts val="0"/>
              </a:spcAft>
              <a:buNone/>
            </a:pPr>
            <a:fld id="{00000000-1234-1234-1234-123412341234}" type="slidenum">
              <a:rPr b="1" i="0" lang="ja" sz="1800" u="none" cap="none" strike="noStrike">
                <a:solidFill>
                  <a:schemeClr val="accent1"/>
                </a:solidFill>
                <a:latin typeface="Arial"/>
                <a:ea typeface="Arial"/>
                <a:cs typeface="Arial"/>
                <a:sym typeface="Arial"/>
              </a:rPr>
              <a:t>‹#›</a:t>
            </a:fld>
            <a:endParaRPr b="1" i="0" sz="1800" u="none" cap="none" strike="noStrike">
              <a:solidFill>
                <a:schemeClr val="accent1"/>
              </a:solidFill>
              <a:latin typeface="Arial"/>
              <a:ea typeface="Arial"/>
              <a:cs typeface="Arial"/>
              <a:sym typeface="Arial"/>
            </a:endParaRPr>
          </a:p>
        </p:txBody>
      </p:sp>
      <p:sp>
        <p:nvSpPr>
          <p:cNvPr id="25" name="Google Shape;25;p4"/>
          <p:cNvSpPr txBox="1"/>
          <p:nvPr/>
        </p:nvSpPr>
        <p:spPr>
          <a:xfrm>
            <a:off x="12928991" y="9939029"/>
            <a:ext cx="4629000" cy="2040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b="1" i="0" lang="ja" sz="1000" u="none" cap="none" strike="noStrike">
                <a:solidFill>
                  <a:schemeClr val="accent1"/>
                </a:solidFill>
                <a:latin typeface="Arial"/>
                <a:ea typeface="Arial"/>
                <a:cs typeface="Arial"/>
                <a:sym typeface="Arial"/>
              </a:rPr>
              <a:t>© Basic Inc. All Rights Reserved.</a:t>
            </a:r>
            <a:endParaRPr b="1" i="0" sz="1000" u="none" cap="none" strike="noStrike">
              <a:solidFill>
                <a:schemeClr val="accent1"/>
              </a:solidFill>
              <a:latin typeface="Arial"/>
              <a:ea typeface="Arial"/>
              <a:cs typeface="Arial"/>
              <a:sym typeface="Arial"/>
            </a:endParaRPr>
          </a:p>
        </p:txBody>
      </p:sp>
      <p:cxnSp>
        <p:nvCxnSpPr>
          <p:cNvPr id="26" name="Google Shape;26;p4"/>
          <p:cNvCxnSpPr/>
          <p:nvPr/>
        </p:nvCxnSpPr>
        <p:spPr>
          <a:xfrm>
            <a:off x="17685621" y="9929813"/>
            <a:ext cx="0" cy="357000"/>
          </a:xfrm>
          <a:prstGeom prst="straightConnector1">
            <a:avLst/>
          </a:prstGeom>
          <a:noFill/>
          <a:ln cap="flat" cmpd="sng" w="12700">
            <a:solidFill>
              <a:schemeClr val="accent1"/>
            </a:solidFill>
            <a:prstDash val="solid"/>
            <a:miter lim="800000"/>
            <a:headEnd len="sm" w="sm" type="none"/>
            <a:tailEnd len="sm" w="sm" type="none"/>
          </a:ln>
        </p:spPr>
      </p:cxnSp>
      <p:sp>
        <p:nvSpPr>
          <p:cNvPr id="27" name="Google Shape;27;p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pos="11033">
          <p15:clr>
            <a:srgbClr val="FBAE40"/>
          </p15:clr>
        </p15:guide>
        <p15:guide id="2" pos="488">
          <p15:clr>
            <a:srgbClr val="FBAE40"/>
          </p15:clr>
        </p15:guide>
        <p15:guide id="3" orient="horz" pos="60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8" name="Shape 28"/>
        <p:cNvGrpSpPr/>
        <p:nvPr/>
      </p:nvGrpSpPr>
      <p:grpSpPr>
        <a:xfrm>
          <a:off x="0" y="0"/>
          <a:ext cx="0" cy="0"/>
          <a:chOff x="0" y="0"/>
          <a:chExt cx="0" cy="0"/>
        </a:xfrm>
      </p:grpSpPr>
      <p:sp>
        <p:nvSpPr>
          <p:cNvPr id="29" name="Google Shape;29;p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オーバーレイ(白)">
  <p:cSld name="TITLE_2_2">
    <p:bg>
      <p:bgPr>
        <a:noFill/>
      </p:bgPr>
    </p:bg>
    <p:spTree>
      <p:nvGrpSpPr>
        <p:cNvPr id="30" name="Shape 30"/>
        <p:cNvGrpSpPr/>
        <p:nvPr/>
      </p:nvGrpSpPr>
      <p:grpSpPr>
        <a:xfrm>
          <a:off x="0" y="0"/>
          <a:ext cx="0" cy="0"/>
          <a:chOff x="0" y="0"/>
          <a:chExt cx="0" cy="0"/>
        </a:xfrm>
      </p:grpSpPr>
      <p:sp>
        <p:nvSpPr>
          <p:cNvPr id="31" name="Google Shape;31;p6"/>
          <p:cNvSpPr txBox="1"/>
          <p:nvPr>
            <p:ph idx="1" type="body"/>
          </p:nvPr>
        </p:nvSpPr>
        <p:spPr>
          <a:xfrm>
            <a:off x="697800" y="1818650"/>
            <a:ext cx="16892400" cy="6480600"/>
          </a:xfrm>
          <a:prstGeom prst="rect">
            <a:avLst/>
          </a:prstGeom>
        </p:spPr>
        <p:txBody>
          <a:bodyPr anchorCtr="0" anchor="t" bIns="68550" lIns="137150" spcFirstLastPara="1" rIns="137150" wrap="square" tIns="68550">
            <a:normAutofit/>
          </a:bodyPr>
          <a:lstStyle>
            <a:lvl1pPr indent="-495300" lvl="0" marL="457200" rtl="0">
              <a:spcBef>
                <a:spcPts val="1600"/>
              </a:spcBef>
              <a:spcAft>
                <a:spcPts val="0"/>
              </a:spcAft>
              <a:buSzPts val="4200"/>
              <a:buChar char="●"/>
              <a:defRPr/>
            </a:lvl1pPr>
            <a:lvl2pPr indent="-457200" lvl="1" marL="914400" rtl="0">
              <a:spcBef>
                <a:spcPts val="800"/>
              </a:spcBef>
              <a:spcAft>
                <a:spcPts val="0"/>
              </a:spcAft>
              <a:buSzPts val="3600"/>
              <a:buChar char="○"/>
              <a:defRPr/>
            </a:lvl2pPr>
            <a:lvl3pPr indent="-419100" lvl="2" marL="1371600" rtl="0">
              <a:spcBef>
                <a:spcPts val="800"/>
              </a:spcBef>
              <a:spcAft>
                <a:spcPts val="0"/>
              </a:spcAft>
              <a:buSzPts val="3000"/>
              <a:buChar char="■"/>
              <a:defRPr/>
            </a:lvl3pPr>
            <a:lvl4pPr indent="-406400" lvl="3" marL="1828800" rtl="0">
              <a:spcBef>
                <a:spcPts val="800"/>
              </a:spcBef>
              <a:spcAft>
                <a:spcPts val="0"/>
              </a:spcAft>
              <a:buSzPts val="2800"/>
              <a:buChar char="●"/>
              <a:defRPr/>
            </a:lvl4pPr>
            <a:lvl5pPr indent="-406400" lvl="4" marL="2286000" rtl="0">
              <a:spcBef>
                <a:spcPts val="800"/>
              </a:spcBef>
              <a:spcAft>
                <a:spcPts val="0"/>
              </a:spcAft>
              <a:buSzPts val="2800"/>
              <a:buChar char="○"/>
              <a:defRPr/>
            </a:lvl5pPr>
            <a:lvl6pPr indent="-406400" lvl="5" marL="2743200" rtl="0">
              <a:spcBef>
                <a:spcPts val="800"/>
              </a:spcBef>
              <a:spcAft>
                <a:spcPts val="0"/>
              </a:spcAft>
              <a:buSzPts val="2800"/>
              <a:buChar char="■"/>
              <a:defRPr/>
            </a:lvl6pPr>
            <a:lvl7pPr indent="-406400" lvl="6" marL="3200400" rtl="0">
              <a:spcBef>
                <a:spcPts val="800"/>
              </a:spcBef>
              <a:spcAft>
                <a:spcPts val="0"/>
              </a:spcAft>
              <a:buSzPts val="2800"/>
              <a:buChar char="●"/>
              <a:defRPr/>
            </a:lvl7pPr>
            <a:lvl8pPr indent="-406400" lvl="7" marL="3657600" rtl="0">
              <a:spcBef>
                <a:spcPts val="800"/>
              </a:spcBef>
              <a:spcAft>
                <a:spcPts val="0"/>
              </a:spcAft>
              <a:buSzPts val="2800"/>
              <a:buChar char="○"/>
              <a:defRPr/>
            </a:lvl8pPr>
            <a:lvl9pPr indent="-406400" lvl="8" marL="4114800" rtl="0">
              <a:spcBef>
                <a:spcPts val="800"/>
              </a:spcBef>
              <a:spcAft>
                <a:spcPts val="0"/>
              </a:spcAft>
              <a:buSzPts val="2800"/>
              <a:buChar char="■"/>
              <a:defRPr/>
            </a:lvl9pPr>
          </a:lstStyle>
          <a:p/>
        </p:txBody>
      </p:sp>
      <p:sp>
        <p:nvSpPr>
          <p:cNvPr id="32" name="Google Shape;32;p6"/>
          <p:cNvSpPr txBox="1"/>
          <p:nvPr>
            <p:ph idx="2" type="subTitle"/>
          </p:nvPr>
        </p:nvSpPr>
        <p:spPr>
          <a:xfrm>
            <a:off x="714200" y="409750"/>
            <a:ext cx="16892400" cy="974400"/>
          </a:xfrm>
          <a:prstGeom prst="rect">
            <a:avLst/>
          </a:prstGeom>
          <a:ln>
            <a:noFill/>
          </a:ln>
        </p:spPr>
        <p:txBody>
          <a:bodyPr anchorCtr="0" anchor="t" bIns="68550" lIns="137150" spcFirstLastPara="1" rIns="137150" wrap="square" tIns="68550">
            <a:normAutofit/>
          </a:bodyPr>
          <a:lstStyle>
            <a:lvl1pPr lvl="0" rtl="0">
              <a:spcBef>
                <a:spcPts val="1600"/>
              </a:spcBef>
              <a:spcAft>
                <a:spcPts val="0"/>
              </a:spcAft>
              <a:buNone/>
              <a:defRPr b="1" sz="4800">
                <a:solidFill>
                  <a:srgbClr val="103979"/>
                </a:solidFill>
              </a:defRPr>
            </a:lvl1pPr>
            <a:lvl2pPr lvl="1" rtl="0">
              <a:spcBef>
                <a:spcPts val="1600"/>
              </a:spcBef>
              <a:spcAft>
                <a:spcPts val="0"/>
              </a:spcAft>
              <a:buNone/>
              <a:defRPr>
                <a:solidFill>
                  <a:srgbClr val="103979"/>
                </a:solidFill>
              </a:defRPr>
            </a:lvl2pPr>
            <a:lvl3pPr lvl="2" rtl="0">
              <a:spcBef>
                <a:spcPts val="1600"/>
              </a:spcBef>
              <a:spcAft>
                <a:spcPts val="0"/>
              </a:spcAft>
              <a:buNone/>
              <a:defRPr>
                <a:solidFill>
                  <a:srgbClr val="103979"/>
                </a:solidFill>
              </a:defRPr>
            </a:lvl3pPr>
            <a:lvl4pPr lvl="3" rtl="0">
              <a:spcBef>
                <a:spcPts val="1600"/>
              </a:spcBef>
              <a:spcAft>
                <a:spcPts val="0"/>
              </a:spcAft>
              <a:buNone/>
              <a:defRPr>
                <a:solidFill>
                  <a:srgbClr val="103979"/>
                </a:solidFill>
              </a:defRPr>
            </a:lvl4pPr>
            <a:lvl5pPr lvl="4" rtl="0">
              <a:spcBef>
                <a:spcPts val="1600"/>
              </a:spcBef>
              <a:spcAft>
                <a:spcPts val="0"/>
              </a:spcAft>
              <a:buNone/>
              <a:defRPr>
                <a:solidFill>
                  <a:srgbClr val="103979"/>
                </a:solidFill>
              </a:defRPr>
            </a:lvl5pPr>
            <a:lvl6pPr lvl="5" rtl="0">
              <a:spcBef>
                <a:spcPts val="1600"/>
              </a:spcBef>
              <a:spcAft>
                <a:spcPts val="0"/>
              </a:spcAft>
              <a:buNone/>
              <a:defRPr>
                <a:solidFill>
                  <a:srgbClr val="103979"/>
                </a:solidFill>
              </a:defRPr>
            </a:lvl6pPr>
            <a:lvl7pPr lvl="6" rtl="0">
              <a:spcBef>
                <a:spcPts val="1600"/>
              </a:spcBef>
              <a:spcAft>
                <a:spcPts val="0"/>
              </a:spcAft>
              <a:buNone/>
              <a:defRPr>
                <a:solidFill>
                  <a:srgbClr val="103979"/>
                </a:solidFill>
              </a:defRPr>
            </a:lvl7pPr>
            <a:lvl8pPr lvl="7" rtl="0">
              <a:spcBef>
                <a:spcPts val="1600"/>
              </a:spcBef>
              <a:spcAft>
                <a:spcPts val="0"/>
              </a:spcAft>
              <a:buNone/>
              <a:defRPr>
                <a:solidFill>
                  <a:srgbClr val="103979"/>
                </a:solidFill>
              </a:defRPr>
            </a:lvl8pPr>
            <a:lvl9pPr lvl="8" rtl="0">
              <a:spcBef>
                <a:spcPts val="1600"/>
              </a:spcBef>
              <a:spcAft>
                <a:spcPts val="0"/>
              </a:spcAft>
              <a:buNone/>
              <a:defRPr>
                <a:solidFill>
                  <a:srgbClr val="103979"/>
                </a:solidFill>
              </a:defRPr>
            </a:lvl9pPr>
          </a:lstStyle>
          <a:p/>
        </p:txBody>
      </p:sp>
      <p:sp>
        <p:nvSpPr>
          <p:cNvPr id="33" name="Google Shape;33;p6"/>
          <p:cNvSpPr txBox="1"/>
          <p:nvPr>
            <p:ph idx="12" type="sldNum"/>
          </p:nvPr>
        </p:nvSpPr>
        <p:spPr>
          <a:xfrm>
            <a:off x="17113568" y="9499702"/>
            <a:ext cx="1097400" cy="787200"/>
          </a:xfrm>
          <a:prstGeom prst="rect">
            <a:avLst/>
          </a:prstGeom>
        </p:spPr>
        <p:txBody>
          <a:bodyPr anchorCtr="0" anchor="t" bIns="182850" lIns="182850" spcFirstLastPara="1" rIns="182850" wrap="square" tIns="182850">
            <a:noAutofit/>
          </a:bodyPr>
          <a:lstStyle>
            <a:lvl1pPr lvl="0" rtl="0">
              <a:buNone/>
              <a:defRPr sz="2800">
                <a:solidFill>
                  <a:srgbClr val="000000"/>
                </a:solidFill>
              </a:defRPr>
            </a:lvl1pPr>
            <a:lvl2pPr lvl="1" rtl="0">
              <a:buNone/>
              <a:defRPr sz="2800">
                <a:solidFill>
                  <a:srgbClr val="000000"/>
                </a:solidFill>
              </a:defRPr>
            </a:lvl2pPr>
            <a:lvl3pPr lvl="2" rtl="0">
              <a:buNone/>
              <a:defRPr sz="2800">
                <a:solidFill>
                  <a:srgbClr val="000000"/>
                </a:solidFill>
              </a:defRPr>
            </a:lvl3pPr>
            <a:lvl4pPr lvl="3" rtl="0">
              <a:buNone/>
              <a:defRPr sz="2800">
                <a:solidFill>
                  <a:srgbClr val="000000"/>
                </a:solidFill>
              </a:defRPr>
            </a:lvl4pPr>
            <a:lvl5pPr lvl="4" rtl="0">
              <a:buNone/>
              <a:defRPr sz="2800">
                <a:solidFill>
                  <a:srgbClr val="000000"/>
                </a:solidFill>
              </a:defRPr>
            </a:lvl5pPr>
            <a:lvl6pPr lvl="5" rtl="0">
              <a:buNone/>
              <a:defRPr sz="2800">
                <a:solidFill>
                  <a:srgbClr val="000000"/>
                </a:solidFill>
              </a:defRPr>
            </a:lvl6pPr>
            <a:lvl7pPr lvl="6" rtl="0">
              <a:buNone/>
              <a:defRPr sz="2800">
                <a:solidFill>
                  <a:srgbClr val="000000"/>
                </a:solidFill>
              </a:defRPr>
            </a:lvl7pPr>
            <a:lvl8pPr lvl="7" rtl="0">
              <a:buNone/>
              <a:defRPr sz="2800">
                <a:solidFill>
                  <a:srgbClr val="000000"/>
                </a:solidFill>
              </a:defRPr>
            </a:lvl8pPr>
            <a:lvl9pPr lvl="8" rtl="0">
              <a:buNone/>
              <a:defRPr sz="2800">
                <a:solidFill>
                  <a:srgbClr val="000000"/>
                </a:solidFil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1">
  <p:cSld name="TITLE_AND_BODY_1">
    <p:spTree>
      <p:nvGrpSpPr>
        <p:cNvPr id="34" name="Shape 34"/>
        <p:cNvGrpSpPr/>
        <p:nvPr/>
      </p:nvGrpSpPr>
      <p:grpSpPr>
        <a:xfrm>
          <a:off x="0" y="0"/>
          <a:ext cx="0" cy="0"/>
          <a:chOff x="0" y="0"/>
          <a:chExt cx="0" cy="0"/>
        </a:xfrm>
      </p:grpSpPr>
      <p:sp>
        <p:nvSpPr>
          <p:cNvPr id="35" name="Google Shape;35;p7"/>
          <p:cNvSpPr/>
          <p:nvPr/>
        </p:nvSpPr>
        <p:spPr>
          <a:xfrm>
            <a:off x="0" y="0"/>
            <a:ext cx="18288000" cy="1630200"/>
          </a:xfrm>
          <a:prstGeom prst="rect">
            <a:avLst/>
          </a:prstGeom>
          <a:solidFill>
            <a:srgbClr val="00438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6" name="Google Shape;36;p7"/>
          <p:cNvPicPr preferRelativeResize="0"/>
          <p:nvPr/>
        </p:nvPicPr>
        <p:blipFill>
          <a:blip r:embed="rId2">
            <a:alphaModFix/>
          </a:blip>
          <a:stretch>
            <a:fillRect/>
          </a:stretch>
        </p:blipFill>
        <p:spPr>
          <a:xfrm flipH="1">
            <a:off x="8" y="0"/>
            <a:ext cx="18287997" cy="1630200"/>
          </a:xfrm>
          <a:prstGeom prst="rect">
            <a:avLst/>
          </a:prstGeom>
          <a:noFill/>
          <a:ln>
            <a:noFill/>
          </a:ln>
        </p:spPr>
      </p:pic>
      <p:sp>
        <p:nvSpPr>
          <p:cNvPr id="37" name="Google Shape;37;p7"/>
          <p:cNvSpPr txBox="1"/>
          <p:nvPr/>
        </p:nvSpPr>
        <p:spPr>
          <a:xfrm>
            <a:off x="0" y="9654350"/>
            <a:ext cx="18288000" cy="4314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ja" sz="1600">
                <a:solidFill>
                  <a:srgbClr val="9FA7C5"/>
                </a:solidFill>
                <a:highlight>
                  <a:srgbClr val="FFFFFF"/>
                </a:highlight>
              </a:rPr>
              <a:t>© 2022 Basic inc.</a:t>
            </a:r>
            <a:endParaRPr sz="1600">
              <a:solidFill>
                <a:srgbClr val="9FA7C5"/>
              </a:solidFill>
            </a:endParaRPr>
          </a:p>
        </p:txBody>
      </p:sp>
      <p:sp>
        <p:nvSpPr>
          <p:cNvPr id="38" name="Google Shape;38;p7"/>
          <p:cNvSpPr txBox="1"/>
          <p:nvPr/>
        </p:nvSpPr>
        <p:spPr>
          <a:xfrm>
            <a:off x="366900" y="326100"/>
            <a:ext cx="15068400" cy="978000"/>
          </a:xfrm>
          <a:prstGeom prst="rect">
            <a:avLst/>
          </a:prstGeom>
          <a:noFill/>
          <a:ln>
            <a:noFill/>
          </a:ln>
        </p:spPr>
        <p:txBody>
          <a:bodyPr anchorCtr="0" anchor="t" bIns="182850" lIns="182850" spcFirstLastPara="1" rIns="182850" wrap="square" tIns="182850">
            <a:noAutofit/>
          </a:bodyPr>
          <a:lstStyle/>
          <a:p>
            <a:pPr indent="0" lvl="0" marL="0" rtl="0" algn="l">
              <a:spcBef>
                <a:spcPts val="0"/>
              </a:spcBef>
              <a:spcAft>
                <a:spcPts val="0"/>
              </a:spcAft>
              <a:buNone/>
            </a:pPr>
            <a:r>
              <a:t/>
            </a:r>
            <a:endParaRPr b="1" sz="4800">
              <a:solidFill>
                <a:srgbClr val="FFFFFF"/>
              </a:solidFill>
            </a:endParaRPr>
          </a:p>
        </p:txBody>
      </p:sp>
      <p:pic>
        <p:nvPicPr>
          <p:cNvPr id="39" name="Google Shape;39;p7"/>
          <p:cNvPicPr preferRelativeResize="0"/>
          <p:nvPr/>
        </p:nvPicPr>
        <p:blipFill>
          <a:blip r:embed="rId3">
            <a:alphaModFix/>
          </a:blip>
          <a:stretch>
            <a:fillRect/>
          </a:stretch>
        </p:blipFill>
        <p:spPr>
          <a:xfrm>
            <a:off x="15634148" y="468502"/>
            <a:ext cx="2156654" cy="704700"/>
          </a:xfrm>
          <a:prstGeom prst="rect">
            <a:avLst/>
          </a:prstGeom>
          <a:noFill/>
          <a:ln>
            <a:noFill/>
          </a:ln>
        </p:spPr>
      </p:pic>
      <p:sp>
        <p:nvSpPr>
          <p:cNvPr id="40" name="Google Shape;40;p7"/>
          <p:cNvSpPr txBox="1"/>
          <p:nvPr>
            <p:ph idx="12" type="sldNum"/>
          </p:nvPr>
        </p:nvSpPr>
        <p:spPr>
          <a:xfrm>
            <a:off x="17554503" y="9631250"/>
            <a:ext cx="846000" cy="787200"/>
          </a:xfrm>
          <a:prstGeom prst="rect">
            <a:avLst/>
          </a:prstGeom>
        </p:spPr>
        <p:txBody>
          <a:bodyPr anchorCtr="0" anchor="t" bIns="182850" lIns="182850" spcFirstLastPara="1" rIns="182850" wrap="square" tIns="182850">
            <a:noAutofit/>
          </a:bodyPr>
          <a:lstStyle>
            <a:lvl1pPr lvl="0" rtl="0" algn="ctr">
              <a:buClr>
                <a:srgbClr val="000000"/>
              </a:buClr>
              <a:buSzPts val="2200"/>
              <a:buFont typeface="Arial"/>
              <a:buNone/>
              <a:defRPr sz="2000"/>
            </a:lvl1pPr>
            <a:lvl2pPr lvl="1" rtl="0" algn="ctr">
              <a:buClr>
                <a:srgbClr val="000000"/>
              </a:buClr>
              <a:buSzPts val="2200"/>
              <a:buFont typeface="Arial"/>
              <a:buNone/>
              <a:defRPr sz="2000"/>
            </a:lvl2pPr>
            <a:lvl3pPr lvl="2" rtl="0" algn="ctr">
              <a:buClr>
                <a:srgbClr val="000000"/>
              </a:buClr>
              <a:buSzPts val="2200"/>
              <a:buFont typeface="Arial"/>
              <a:buNone/>
              <a:defRPr sz="2000"/>
            </a:lvl3pPr>
            <a:lvl4pPr lvl="3" rtl="0" algn="ctr">
              <a:buClr>
                <a:srgbClr val="000000"/>
              </a:buClr>
              <a:buSzPts val="2200"/>
              <a:buFont typeface="Arial"/>
              <a:buNone/>
              <a:defRPr sz="2000"/>
            </a:lvl4pPr>
            <a:lvl5pPr lvl="4" rtl="0" algn="ctr">
              <a:buClr>
                <a:srgbClr val="000000"/>
              </a:buClr>
              <a:buSzPts val="2200"/>
              <a:buFont typeface="Arial"/>
              <a:buNone/>
              <a:defRPr sz="2000"/>
            </a:lvl5pPr>
            <a:lvl6pPr lvl="5" rtl="0" algn="ctr">
              <a:buClr>
                <a:srgbClr val="000000"/>
              </a:buClr>
              <a:buSzPts val="2200"/>
              <a:buFont typeface="Arial"/>
              <a:buNone/>
              <a:defRPr sz="2000"/>
            </a:lvl6pPr>
            <a:lvl7pPr lvl="6" rtl="0" algn="ctr">
              <a:buClr>
                <a:srgbClr val="000000"/>
              </a:buClr>
              <a:buSzPts val="2200"/>
              <a:buFont typeface="Arial"/>
              <a:buNone/>
              <a:defRPr sz="2000"/>
            </a:lvl7pPr>
            <a:lvl8pPr lvl="7" rtl="0" algn="ctr">
              <a:buClr>
                <a:srgbClr val="000000"/>
              </a:buClr>
              <a:buSzPts val="2200"/>
              <a:buFont typeface="Arial"/>
              <a:buNone/>
              <a:defRPr sz="2000"/>
            </a:lvl8pPr>
            <a:lvl9pPr lvl="8" rtl="0" algn="ctr">
              <a:buClr>
                <a:srgbClr val="000000"/>
              </a:buClr>
              <a:buSzPts val="2200"/>
              <a:buFont typeface="Arial"/>
              <a:buNone/>
              <a:defRPr sz="2000"/>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白) 1">
  <p:cSld name="TITLE_2_4">
    <p:bg>
      <p:bgPr>
        <a:noFill/>
      </p:bgPr>
    </p:bg>
    <p:spTree>
      <p:nvGrpSpPr>
        <p:cNvPr id="4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b="0" l="0" r="0" t="0"/>
          <a:stretch/>
        </p:blipFill>
        <p:spPr>
          <a:xfrm>
            <a:off x="0" y="8656084"/>
            <a:ext cx="18288006" cy="1630916"/>
          </a:xfrm>
          <a:prstGeom prst="rect">
            <a:avLst/>
          </a:prstGeom>
          <a:noFill/>
          <a:ln>
            <a:noFill/>
          </a:ln>
        </p:spPr>
      </p:pic>
      <p:sp>
        <p:nvSpPr>
          <p:cNvPr id="43" name="Google Shape;43;p8"/>
          <p:cNvSpPr txBox="1"/>
          <p:nvPr>
            <p:ph idx="1" type="body"/>
          </p:nvPr>
        </p:nvSpPr>
        <p:spPr>
          <a:xfrm>
            <a:off x="697800" y="1818650"/>
            <a:ext cx="16892400" cy="6480600"/>
          </a:xfrm>
          <a:prstGeom prst="rect">
            <a:avLst/>
          </a:prstGeom>
        </p:spPr>
        <p:txBody>
          <a:bodyPr anchorCtr="0" anchor="t" bIns="68550" lIns="137150" spcFirstLastPara="1" rIns="137150" wrap="square" tIns="68550">
            <a:normAutofit/>
          </a:bodyPr>
          <a:lstStyle>
            <a:lvl1pPr indent="-495300" lvl="0" marL="457200" rtl="0">
              <a:spcBef>
                <a:spcPts val="1600"/>
              </a:spcBef>
              <a:spcAft>
                <a:spcPts val="0"/>
              </a:spcAft>
              <a:buSzPts val="4200"/>
              <a:buChar char="●"/>
              <a:defRPr/>
            </a:lvl1pPr>
            <a:lvl2pPr indent="-457200" lvl="1" marL="914400" rtl="0">
              <a:spcBef>
                <a:spcPts val="800"/>
              </a:spcBef>
              <a:spcAft>
                <a:spcPts val="0"/>
              </a:spcAft>
              <a:buSzPts val="3600"/>
              <a:buChar char="○"/>
              <a:defRPr/>
            </a:lvl2pPr>
            <a:lvl3pPr indent="-419100" lvl="2" marL="1371600" rtl="0">
              <a:spcBef>
                <a:spcPts val="800"/>
              </a:spcBef>
              <a:spcAft>
                <a:spcPts val="0"/>
              </a:spcAft>
              <a:buSzPts val="3000"/>
              <a:buChar char="■"/>
              <a:defRPr/>
            </a:lvl3pPr>
            <a:lvl4pPr indent="-406400" lvl="3" marL="1828800" rtl="0">
              <a:spcBef>
                <a:spcPts val="800"/>
              </a:spcBef>
              <a:spcAft>
                <a:spcPts val="0"/>
              </a:spcAft>
              <a:buSzPts val="2800"/>
              <a:buChar char="●"/>
              <a:defRPr/>
            </a:lvl4pPr>
            <a:lvl5pPr indent="-406400" lvl="4" marL="2286000" rtl="0">
              <a:spcBef>
                <a:spcPts val="800"/>
              </a:spcBef>
              <a:spcAft>
                <a:spcPts val="0"/>
              </a:spcAft>
              <a:buSzPts val="2800"/>
              <a:buChar char="○"/>
              <a:defRPr/>
            </a:lvl5pPr>
            <a:lvl6pPr indent="-406400" lvl="5" marL="2743200" rtl="0">
              <a:spcBef>
                <a:spcPts val="800"/>
              </a:spcBef>
              <a:spcAft>
                <a:spcPts val="0"/>
              </a:spcAft>
              <a:buSzPts val="2800"/>
              <a:buChar char="■"/>
              <a:defRPr/>
            </a:lvl6pPr>
            <a:lvl7pPr indent="-406400" lvl="6" marL="3200400" rtl="0">
              <a:spcBef>
                <a:spcPts val="800"/>
              </a:spcBef>
              <a:spcAft>
                <a:spcPts val="0"/>
              </a:spcAft>
              <a:buSzPts val="2800"/>
              <a:buChar char="●"/>
              <a:defRPr/>
            </a:lvl7pPr>
            <a:lvl8pPr indent="-406400" lvl="7" marL="3657600" rtl="0">
              <a:spcBef>
                <a:spcPts val="800"/>
              </a:spcBef>
              <a:spcAft>
                <a:spcPts val="0"/>
              </a:spcAft>
              <a:buSzPts val="2800"/>
              <a:buChar char="○"/>
              <a:defRPr/>
            </a:lvl8pPr>
            <a:lvl9pPr indent="-406400" lvl="8" marL="4114800" rtl="0">
              <a:spcBef>
                <a:spcPts val="800"/>
              </a:spcBef>
              <a:spcAft>
                <a:spcPts val="0"/>
              </a:spcAft>
              <a:buSzPts val="2800"/>
              <a:buChar char="■"/>
              <a:defRPr/>
            </a:lvl9pPr>
          </a:lstStyle>
          <a:p/>
        </p:txBody>
      </p:sp>
      <p:sp>
        <p:nvSpPr>
          <p:cNvPr id="44" name="Google Shape;44;p8"/>
          <p:cNvSpPr txBox="1"/>
          <p:nvPr>
            <p:ph idx="2" type="subTitle"/>
          </p:nvPr>
        </p:nvSpPr>
        <p:spPr>
          <a:xfrm>
            <a:off x="714200" y="714550"/>
            <a:ext cx="16892400" cy="974400"/>
          </a:xfrm>
          <a:prstGeom prst="rect">
            <a:avLst/>
          </a:prstGeom>
          <a:ln>
            <a:noFill/>
          </a:ln>
        </p:spPr>
        <p:txBody>
          <a:bodyPr anchorCtr="0" anchor="t" bIns="68550" lIns="137150" spcFirstLastPara="1" rIns="137150" wrap="square" tIns="68550">
            <a:normAutofit/>
          </a:bodyPr>
          <a:lstStyle>
            <a:lvl1pPr lvl="0" rtl="0">
              <a:spcBef>
                <a:spcPts val="1600"/>
              </a:spcBef>
              <a:spcAft>
                <a:spcPts val="0"/>
              </a:spcAft>
              <a:buNone/>
              <a:defRPr b="1" sz="4800">
                <a:solidFill>
                  <a:srgbClr val="103979"/>
                </a:solidFill>
              </a:defRPr>
            </a:lvl1pPr>
            <a:lvl2pPr lvl="1" rtl="0">
              <a:spcBef>
                <a:spcPts val="1600"/>
              </a:spcBef>
              <a:spcAft>
                <a:spcPts val="0"/>
              </a:spcAft>
              <a:buNone/>
              <a:defRPr>
                <a:solidFill>
                  <a:srgbClr val="103979"/>
                </a:solidFill>
              </a:defRPr>
            </a:lvl2pPr>
            <a:lvl3pPr lvl="2" rtl="0">
              <a:spcBef>
                <a:spcPts val="1600"/>
              </a:spcBef>
              <a:spcAft>
                <a:spcPts val="0"/>
              </a:spcAft>
              <a:buNone/>
              <a:defRPr>
                <a:solidFill>
                  <a:srgbClr val="103979"/>
                </a:solidFill>
              </a:defRPr>
            </a:lvl3pPr>
            <a:lvl4pPr lvl="3" rtl="0">
              <a:spcBef>
                <a:spcPts val="1600"/>
              </a:spcBef>
              <a:spcAft>
                <a:spcPts val="0"/>
              </a:spcAft>
              <a:buNone/>
              <a:defRPr>
                <a:solidFill>
                  <a:srgbClr val="103979"/>
                </a:solidFill>
              </a:defRPr>
            </a:lvl4pPr>
            <a:lvl5pPr lvl="4" rtl="0">
              <a:spcBef>
                <a:spcPts val="1600"/>
              </a:spcBef>
              <a:spcAft>
                <a:spcPts val="0"/>
              </a:spcAft>
              <a:buNone/>
              <a:defRPr>
                <a:solidFill>
                  <a:srgbClr val="103979"/>
                </a:solidFill>
              </a:defRPr>
            </a:lvl5pPr>
            <a:lvl6pPr lvl="5" rtl="0">
              <a:spcBef>
                <a:spcPts val="1600"/>
              </a:spcBef>
              <a:spcAft>
                <a:spcPts val="0"/>
              </a:spcAft>
              <a:buNone/>
              <a:defRPr>
                <a:solidFill>
                  <a:srgbClr val="103979"/>
                </a:solidFill>
              </a:defRPr>
            </a:lvl6pPr>
            <a:lvl7pPr lvl="6" rtl="0">
              <a:spcBef>
                <a:spcPts val="1600"/>
              </a:spcBef>
              <a:spcAft>
                <a:spcPts val="0"/>
              </a:spcAft>
              <a:buNone/>
              <a:defRPr>
                <a:solidFill>
                  <a:srgbClr val="103979"/>
                </a:solidFill>
              </a:defRPr>
            </a:lvl7pPr>
            <a:lvl8pPr lvl="7" rtl="0">
              <a:spcBef>
                <a:spcPts val="1600"/>
              </a:spcBef>
              <a:spcAft>
                <a:spcPts val="0"/>
              </a:spcAft>
              <a:buNone/>
              <a:defRPr>
                <a:solidFill>
                  <a:srgbClr val="103979"/>
                </a:solidFill>
              </a:defRPr>
            </a:lvl8pPr>
            <a:lvl9pPr lvl="8" rtl="0">
              <a:spcBef>
                <a:spcPts val="1600"/>
              </a:spcBef>
              <a:spcAft>
                <a:spcPts val="0"/>
              </a:spcAft>
              <a:buNone/>
              <a:defRPr>
                <a:solidFill>
                  <a:srgbClr val="103979"/>
                </a:solidFill>
              </a:defRPr>
            </a:lvl9pPr>
          </a:lstStyle>
          <a:p/>
        </p:txBody>
      </p:sp>
      <p:sp>
        <p:nvSpPr>
          <p:cNvPr id="45" name="Google Shape;45;p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 name="Shape 46"/>
        <p:cNvGrpSpPr/>
        <p:nvPr/>
      </p:nvGrpSpPr>
      <p:grpSpPr>
        <a:xfrm>
          <a:off x="0" y="0"/>
          <a:ext cx="0" cy="0"/>
          <a:chOff x="0" y="0"/>
          <a:chExt cx="0" cy="0"/>
        </a:xfrm>
      </p:grpSpPr>
      <p:sp>
        <p:nvSpPr>
          <p:cNvPr id="47" name="Google Shape;47;p9"/>
          <p:cNvSpPr txBox="1"/>
          <p:nvPr>
            <p:ph type="ctrTitle"/>
          </p:nvPr>
        </p:nvSpPr>
        <p:spPr>
          <a:xfrm>
            <a:off x="623417" y="1489150"/>
            <a:ext cx="17041200" cy="4105200"/>
          </a:xfrm>
          <a:prstGeom prst="rect">
            <a:avLst/>
          </a:prstGeom>
        </p:spPr>
        <p:txBody>
          <a:bodyPr anchorCtr="0" anchor="b" bIns="68550" lIns="137150" spcFirstLastPara="1" rIns="137150" wrap="square" tIns="68550">
            <a:norm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48" name="Google Shape;48;p9"/>
          <p:cNvSpPr txBox="1"/>
          <p:nvPr>
            <p:ph idx="1" type="subTitle"/>
          </p:nvPr>
        </p:nvSpPr>
        <p:spPr>
          <a:xfrm>
            <a:off x="623400" y="5668250"/>
            <a:ext cx="17041200" cy="1585200"/>
          </a:xfrm>
          <a:prstGeom prst="rect">
            <a:avLst/>
          </a:prstGeom>
        </p:spPr>
        <p:txBody>
          <a:bodyPr anchorCtr="0" anchor="t" bIns="68550" lIns="137150" spcFirstLastPara="1" rIns="137150" wrap="square" tIns="68550">
            <a:normAutofit/>
          </a:bodyPr>
          <a:lstStyle>
            <a:lvl1pPr lvl="0" rtl="0" algn="ctr">
              <a:lnSpc>
                <a:spcPct val="100000"/>
              </a:lnSpc>
              <a:spcBef>
                <a:spcPts val="1600"/>
              </a:spcBef>
              <a:spcAft>
                <a:spcPts val="0"/>
              </a:spcAft>
              <a:buSzPts val="5600"/>
              <a:buNone/>
              <a:defRPr sz="5600"/>
            </a:lvl1pPr>
            <a:lvl2pPr lvl="1" rtl="0" algn="ctr">
              <a:lnSpc>
                <a:spcPct val="100000"/>
              </a:lnSpc>
              <a:spcBef>
                <a:spcPts val="800"/>
              </a:spcBef>
              <a:spcAft>
                <a:spcPts val="0"/>
              </a:spcAft>
              <a:buSzPts val="5600"/>
              <a:buNone/>
              <a:defRPr sz="5600"/>
            </a:lvl2pPr>
            <a:lvl3pPr lvl="2" rtl="0" algn="ctr">
              <a:lnSpc>
                <a:spcPct val="100000"/>
              </a:lnSpc>
              <a:spcBef>
                <a:spcPts val="800"/>
              </a:spcBef>
              <a:spcAft>
                <a:spcPts val="0"/>
              </a:spcAft>
              <a:buSzPts val="5600"/>
              <a:buNone/>
              <a:defRPr sz="5600"/>
            </a:lvl3pPr>
            <a:lvl4pPr lvl="3" rtl="0" algn="ctr">
              <a:lnSpc>
                <a:spcPct val="100000"/>
              </a:lnSpc>
              <a:spcBef>
                <a:spcPts val="800"/>
              </a:spcBef>
              <a:spcAft>
                <a:spcPts val="0"/>
              </a:spcAft>
              <a:buSzPts val="5600"/>
              <a:buNone/>
              <a:defRPr sz="5600"/>
            </a:lvl4pPr>
            <a:lvl5pPr lvl="4" rtl="0" algn="ctr">
              <a:lnSpc>
                <a:spcPct val="100000"/>
              </a:lnSpc>
              <a:spcBef>
                <a:spcPts val="800"/>
              </a:spcBef>
              <a:spcAft>
                <a:spcPts val="0"/>
              </a:spcAft>
              <a:buSzPts val="5600"/>
              <a:buNone/>
              <a:defRPr sz="5600"/>
            </a:lvl5pPr>
            <a:lvl6pPr lvl="5" rtl="0" algn="ctr">
              <a:lnSpc>
                <a:spcPct val="100000"/>
              </a:lnSpc>
              <a:spcBef>
                <a:spcPts val="800"/>
              </a:spcBef>
              <a:spcAft>
                <a:spcPts val="0"/>
              </a:spcAft>
              <a:buSzPts val="5600"/>
              <a:buNone/>
              <a:defRPr sz="5600"/>
            </a:lvl6pPr>
            <a:lvl7pPr lvl="6" rtl="0" algn="ctr">
              <a:lnSpc>
                <a:spcPct val="100000"/>
              </a:lnSpc>
              <a:spcBef>
                <a:spcPts val="800"/>
              </a:spcBef>
              <a:spcAft>
                <a:spcPts val="0"/>
              </a:spcAft>
              <a:buSzPts val="5600"/>
              <a:buNone/>
              <a:defRPr sz="5600"/>
            </a:lvl7pPr>
            <a:lvl8pPr lvl="7" rtl="0" algn="ctr">
              <a:lnSpc>
                <a:spcPct val="100000"/>
              </a:lnSpc>
              <a:spcBef>
                <a:spcPts val="800"/>
              </a:spcBef>
              <a:spcAft>
                <a:spcPts val="0"/>
              </a:spcAft>
              <a:buSzPts val="5600"/>
              <a:buNone/>
              <a:defRPr sz="5600"/>
            </a:lvl8pPr>
            <a:lvl9pPr lvl="8" rtl="0" algn="ctr">
              <a:lnSpc>
                <a:spcPct val="100000"/>
              </a:lnSpc>
              <a:spcBef>
                <a:spcPts val="800"/>
              </a:spcBef>
              <a:spcAft>
                <a:spcPts val="0"/>
              </a:spcAft>
              <a:buSzPts val="5600"/>
              <a:buNone/>
              <a:defRPr sz="5600"/>
            </a:lvl9pPr>
          </a:lstStyle>
          <a:p/>
        </p:txBody>
      </p:sp>
      <p:sp>
        <p:nvSpPr>
          <p:cNvPr id="49" name="Google Shape;49;p9"/>
          <p:cNvSpPr txBox="1"/>
          <p:nvPr>
            <p:ph idx="12" type="sldNum"/>
          </p:nvPr>
        </p:nvSpPr>
        <p:spPr>
          <a:xfrm>
            <a:off x="16944916" y="9326434"/>
            <a:ext cx="1097400" cy="787200"/>
          </a:xfrm>
          <a:prstGeom prst="rect">
            <a:avLst/>
          </a:prstGeom>
        </p:spPr>
        <p:txBody>
          <a:bodyPr anchorCtr="0" anchor="t"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1"/>
          <p:cNvSpPr txBox="1"/>
          <p:nvPr>
            <p:ph type="ctrTitle"/>
          </p:nvPr>
        </p:nvSpPr>
        <p:spPr>
          <a:xfrm>
            <a:off x="1233017" y="1489150"/>
            <a:ext cx="17041200" cy="4105200"/>
          </a:xfrm>
          <a:prstGeom prst="rect">
            <a:avLst/>
          </a:prstGeom>
        </p:spPr>
        <p:txBody>
          <a:bodyPr anchorCtr="0" anchor="b" bIns="182850" lIns="182850" spcFirstLastPara="1" rIns="182850" wrap="square" tIns="182850">
            <a:noAutofit/>
          </a:bodyPr>
          <a:lstStyle>
            <a:lvl1pPr lvl="0"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1pPr>
            <a:lvl2pPr lvl="1"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2pPr>
            <a:lvl3pPr lvl="2"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3pPr>
            <a:lvl4pPr lvl="3"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4pPr>
            <a:lvl5pPr lvl="4"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5pPr>
            <a:lvl6pPr lvl="5"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6pPr>
            <a:lvl7pPr lvl="6"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7pPr>
            <a:lvl8pPr lvl="7"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8pPr>
            <a:lvl9pPr lvl="8" rtl="0">
              <a:spcBef>
                <a:spcPts val="0"/>
              </a:spcBef>
              <a:spcAft>
                <a:spcPts val="0"/>
              </a:spcAft>
              <a:buClr>
                <a:srgbClr val="FFFFFF"/>
              </a:buClr>
              <a:buSzPts val="9200"/>
              <a:buFont typeface="M PLUS 1"/>
              <a:buNone/>
              <a:defRPr b="1" sz="9200">
                <a:solidFill>
                  <a:srgbClr val="FFFFFF"/>
                </a:solidFill>
                <a:latin typeface="M PLUS 1"/>
                <a:ea typeface="M PLUS 1"/>
                <a:cs typeface="M PLUS 1"/>
                <a:sym typeface="M PLUS 1"/>
              </a:defRPr>
            </a:lvl9pPr>
          </a:lstStyle>
          <a:p/>
        </p:txBody>
      </p:sp>
      <p:sp>
        <p:nvSpPr>
          <p:cNvPr id="56" name="Google Shape;56;p11"/>
          <p:cNvSpPr txBox="1"/>
          <p:nvPr>
            <p:ph idx="1" type="subTitle"/>
          </p:nvPr>
        </p:nvSpPr>
        <p:spPr>
          <a:xfrm>
            <a:off x="1233000" y="5668250"/>
            <a:ext cx="17041200" cy="1585200"/>
          </a:xfrm>
          <a:prstGeom prst="rect">
            <a:avLst/>
          </a:prstGeom>
        </p:spPr>
        <p:txBody>
          <a:bodyPr anchorCtr="0" anchor="t" bIns="182850" lIns="182850" spcFirstLastPara="1" rIns="182850" wrap="square" tIns="182850">
            <a:noAutofit/>
          </a:bodyPr>
          <a:lstStyle>
            <a:lvl1pPr lvl="0"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1pPr>
            <a:lvl2pPr lvl="1"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2pPr>
            <a:lvl3pPr lvl="2"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3pPr>
            <a:lvl4pPr lvl="3"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4pPr>
            <a:lvl5pPr lvl="4"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5pPr>
            <a:lvl6pPr lvl="5"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6pPr>
            <a:lvl7pPr lvl="6"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7pPr>
            <a:lvl8pPr lvl="7"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8pPr>
            <a:lvl9pPr lvl="8" rtl="0">
              <a:lnSpc>
                <a:spcPct val="100000"/>
              </a:lnSpc>
              <a:spcBef>
                <a:spcPts val="0"/>
              </a:spcBef>
              <a:spcAft>
                <a:spcPts val="0"/>
              </a:spcAft>
              <a:buClr>
                <a:srgbClr val="004386"/>
              </a:buClr>
              <a:buSzPts val="4800"/>
              <a:buFont typeface="M PLUS 1"/>
              <a:buNone/>
              <a:defRPr b="1" sz="4800">
                <a:solidFill>
                  <a:srgbClr val="004386"/>
                </a:solidFill>
                <a:latin typeface="M PLUS 1"/>
                <a:ea typeface="M PLUS 1"/>
                <a:cs typeface="M PLUS 1"/>
                <a:sym typeface="M PLUS 1"/>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57300" y="547688"/>
            <a:ext cx="15773400" cy="1988400"/>
          </a:xfrm>
          <a:prstGeom prst="rect">
            <a:avLst/>
          </a:prstGeom>
          <a:noFill/>
          <a:ln>
            <a:noFill/>
          </a:ln>
        </p:spPr>
        <p:txBody>
          <a:bodyPr anchorCtr="0" anchor="ctr" bIns="68550" lIns="137150" spcFirstLastPara="1" rIns="137150" wrap="square" tIns="68550">
            <a:normAutofit/>
          </a:bodyPr>
          <a:lstStyle>
            <a:lvl1pPr lvl="0" marR="0" rtl="0" algn="l">
              <a:lnSpc>
                <a:spcPct val="90000"/>
              </a:lnSpc>
              <a:spcBef>
                <a:spcPts val="0"/>
              </a:spcBef>
              <a:spcAft>
                <a:spcPts val="0"/>
              </a:spcAft>
              <a:buClr>
                <a:schemeClr val="dk1"/>
              </a:buClr>
              <a:buSzPts val="6600"/>
              <a:buFont typeface="M PLUS 1p"/>
              <a:buNone/>
              <a:defRPr i="0" sz="6600" u="none" cap="none" strike="noStrike">
                <a:solidFill>
                  <a:schemeClr val="dk1"/>
                </a:solidFill>
                <a:latin typeface="M PLUS 1p"/>
                <a:ea typeface="M PLUS 1p"/>
                <a:cs typeface="M PLUS 1p"/>
                <a:sym typeface="M PLUS 1p"/>
              </a:defRPr>
            </a:lvl1pPr>
            <a:lvl2pPr lvl="1" rtl="0">
              <a:spcBef>
                <a:spcPts val="0"/>
              </a:spcBef>
              <a:spcAft>
                <a:spcPts val="0"/>
              </a:spcAft>
              <a:buSzPts val="2200"/>
              <a:buFont typeface="M PLUS 1p"/>
              <a:buNone/>
              <a:defRPr sz="2800">
                <a:latin typeface="M PLUS 1p"/>
                <a:ea typeface="M PLUS 1p"/>
                <a:cs typeface="M PLUS 1p"/>
                <a:sym typeface="M PLUS 1p"/>
              </a:defRPr>
            </a:lvl2pPr>
            <a:lvl3pPr lvl="2" rtl="0">
              <a:spcBef>
                <a:spcPts val="0"/>
              </a:spcBef>
              <a:spcAft>
                <a:spcPts val="0"/>
              </a:spcAft>
              <a:buSzPts val="2200"/>
              <a:buFont typeface="M PLUS 1p"/>
              <a:buNone/>
              <a:defRPr sz="2800">
                <a:latin typeface="M PLUS 1p"/>
                <a:ea typeface="M PLUS 1p"/>
                <a:cs typeface="M PLUS 1p"/>
                <a:sym typeface="M PLUS 1p"/>
              </a:defRPr>
            </a:lvl3pPr>
            <a:lvl4pPr lvl="3" rtl="0">
              <a:spcBef>
                <a:spcPts val="0"/>
              </a:spcBef>
              <a:spcAft>
                <a:spcPts val="0"/>
              </a:spcAft>
              <a:buSzPts val="2200"/>
              <a:buFont typeface="M PLUS 1p"/>
              <a:buNone/>
              <a:defRPr sz="2800">
                <a:latin typeface="M PLUS 1p"/>
                <a:ea typeface="M PLUS 1p"/>
                <a:cs typeface="M PLUS 1p"/>
                <a:sym typeface="M PLUS 1p"/>
              </a:defRPr>
            </a:lvl4pPr>
            <a:lvl5pPr lvl="4" rtl="0">
              <a:spcBef>
                <a:spcPts val="0"/>
              </a:spcBef>
              <a:spcAft>
                <a:spcPts val="0"/>
              </a:spcAft>
              <a:buSzPts val="2200"/>
              <a:buFont typeface="M PLUS 1p"/>
              <a:buNone/>
              <a:defRPr sz="2800">
                <a:latin typeface="M PLUS 1p"/>
                <a:ea typeface="M PLUS 1p"/>
                <a:cs typeface="M PLUS 1p"/>
                <a:sym typeface="M PLUS 1p"/>
              </a:defRPr>
            </a:lvl5pPr>
            <a:lvl6pPr lvl="5" rtl="0">
              <a:spcBef>
                <a:spcPts val="0"/>
              </a:spcBef>
              <a:spcAft>
                <a:spcPts val="0"/>
              </a:spcAft>
              <a:buSzPts val="2200"/>
              <a:buFont typeface="M PLUS 1p"/>
              <a:buNone/>
              <a:defRPr sz="2800">
                <a:latin typeface="M PLUS 1p"/>
                <a:ea typeface="M PLUS 1p"/>
                <a:cs typeface="M PLUS 1p"/>
                <a:sym typeface="M PLUS 1p"/>
              </a:defRPr>
            </a:lvl6pPr>
            <a:lvl7pPr lvl="6" rtl="0">
              <a:spcBef>
                <a:spcPts val="0"/>
              </a:spcBef>
              <a:spcAft>
                <a:spcPts val="0"/>
              </a:spcAft>
              <a:buSzPts val="2200"/>
              <a:buFont typeface="M PLUS 1p"/>
              <a:buNone/>
              <a:defRPr sz="2800">
                <a:latin typeface="M PLUS 1p"/>
                <a:ea typeface="M PLUS 1p"/>
                <a:cs typeface="M PLUS 1p"/>
                <a:sym typeface="M PLUS 1p"/>
              </a:defRPr>
            </a:lvl7pPr>
            <a:lvl8pPr lvl="7" rtl="0">
              <a:spcBef>
                <a:spcPts val="0"/>
              </a:spcBef>
              <a:spcAft>
                <a:spcPts val="0"/>
              </a:spcAft>
              <a:buSzPts val="2200"/>
              <a:buFont typeface="M PLUS 1p"/>
              <a:buNone/>
              <a:defRPr sz="2800">
                <a:latin typeface="M PLUS 1p"/>
                <a:ea typeface="M PLUS 1p"/>
                <a:cs typeface="M PLUS 1p"/>
                <a:sym typeface="M PLUS 1p"/>
              </a:defRPr>
            </a:lvl8pPr>
            <a:lvl9pPr lvl="8" rtl="0">
              <a:spcBef>
                <a:spcPts val="0"/>
              </a:spcBef>
              <a:spcAft>
                <a:spcPts val="0"/>
              </a:spcAft>
              <a:buSzPts val="2200"/>
              <a:buFont typeface="M PLUS 1p"/>
              <a:buNone/>
              <a:defRPr sz="2800">
                <a:latin typeface="M PLUS 1p"/>
                <a:ea typeface="M PLUS 1p"/>
                <a:cs typeface="M PLUS 1p"/>
                <a:sym typeface="M PLUS 1p"/>
              </a:defRPr>
            </a:lvl9pPr>
          </a:lstStyle>
          <a:p/>
        </p:txBody>
      </p:sp>
      <p:sp>
        <p:nvSpPr>
          <p:cNvPr id="7" name="Google Shape;7;p1"/>
          <p:cNvSpPr txBox="1"/>
          <p:nvPr>
            <p:ph idx="1" type="body"/>
          </p:nvPr>
        </p:nvSpPr>
        <p:spPr>
          <a:xfrm>
            <a:off x="1257300" y="2738438"/>
            <a:ext cx="15773400" cy="6526800"/>
          </a:xfrm>
          <a:prstGeom prst="rect">
            <a:avLst/>
          </a:prstGeom>
          <a:noFill/>
          <a:ln>
            <a:noFill/>
          </a:ln>
        </p:spPr>
        <p:txBody>
          <a:bodyPr anchorCtr="0" anchor="t" bIns="68550" lIns="137150" spcFirstLastPara="1" rIns="137150" wrap="square" tIns="68550">
            <a:normAutofit/>
          </a:bodyPr>
          <a:lstStyle>
            <a:lvl1pPr indent="-495300" lvl="0" marL="457200" marR="0" rtl="0" algn="l">
              <a:lnSpc>
                <a:spcPct val="120000"/>
              </a:lnSpc>
              <a:spcBef>
                <a:spcPts val="1600"/>
              </a:spcBef>
              <a:spcAft>
                <a:spcPts val="0"/>
              </a:spcAft>
              <a:buClr>
                <a:schemeClr val="dk1"/>
              </a:buClr>
              <a:buSzPts val="4200"/>
              <a:buFont typeface="M PLUS 1p"/>
              <a:buChar char="•"/>
              <a:defRPr i="0" sz="4200" u="none" cap="none" strike="noStrike">
                <a:solidFill>
                  <a:schemeClr val="dk1"/>
                </a:solidFill>
                <a:latin typeface="M PLUS 1p"/>
                <a:ea typeface="M PLUS 1p"/>
                <a:cs typeface="M PLUS 1p"/>
                <a:sym typeface="M PLUS 1p"/>
              </a:defRPr>
            </a:lvl1pPr>
            <a:lvl2pPr indent="-457200" lvl="1" marL="914400" marR="0" rtl="0" algn="l">
              <a:lnSpc>
                <a:spcPct val="120000"/>
              </a:lnSpc>
              <a:spcBef>
                <a:spcPts val="800"/>
              </a:spcBef>
              <a:spcAft>
                <a:spcPts val="0"/>
              </a:spcAft>
              <a:buClr>
                <a:schemeClr val="dk1"/>
              </a:buClr>
              <a:buSzPts val="3600"/>
              <a:buFont typeface="M PLUS 1p"/>
              <a:buChar char="•"/>
              <a:defRPr i="0" sz="3600" u="none" cap="none" strike="noStrike">
                <a:solidFill>
                  <a:schemeClr val="dk1"/>
                </a:solidFill>
                <a:latin typeface="M PLUS 1p"/>
                <a:ea typeface="M PLUS 1p"/>
                <a:cs typeface="M PLUS 1p"/>
                <a:sym typeface="M PLUS 1p"/>
              </a:defRPr>
            </a:lvl2pPr>
            <a:lvl3pPr indent="-419100" lvl="2" marL="1371600" marR="0" rtl="0" algn="l">
              <a:lnSpc>
                <a:spcPct val="120000"/>
              </a:lnSpc>
              <a:spcBef>
                <a:spcPts val="800"/>
              </a:spcBef>
              <a:spcAft>
                <a:spcPts val="0"/>
              </a:spcAft>
              <a:buClr>
                <a:schemeClr val="dk1"/>
              </a:buClr>
              <a:buSzPts val="3000"/>
              <a:buFont typeface="M PLUS 1p"/>
              <a:buChar char="•"/>
              <a:defRPr i="0" sz="3000" u="none" cap="none" strike="noStrike">
                <a:solidFill>
                  <a:schemeClr val="dk1"/>
                </a:solidFill>
                <a:latin typeface="M PLUS 1p"/>
                <a:ea typeface="M PLUS 1p"/>
                <a:cs typeface="M PLUS 1p"/>
                <a:sym typeface="M PLUS 1p"/>
              </a:defRPr>
            </a:lvl3pPr>
            <a:lvl4pPr indent="-406400" lvl="3" marL="1828800" marR="0" rtl="0" algn="l">
              <a:lnSpc>
                <a:spcPct val="12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4pPr>
            <a:lvl5pPr indent="-406400" lvl="4" marL="2286000" marR="0" rtl="0" algn="l">
              <a:lnSpc>
                <a:spcPct val="12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5pPr>
            <a:lvl6pPr indent="-406400" lvl="5" marL="2743200" marR="0" rtl="0" algn="l">
              <a:lnSpc>
                <a:spcPct val="9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6pPr>
            <a:lvl7pPr indent="-406400" lvl="6" marL="3200400" marR="0" rtl="0" algn="l">
              <a:lnSpc>
                <a:spcPct val="9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7pPr>
            <a:lvl8pPr indent="-406400" lvl="7" marL="3657600" marR="0" rtl="0" algn="l">
              <a:lnSpc>
                <a:spcPct val="9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8pPr>
            <a:lvl9pPr indent="-406400" lvl="8" marL="4114800" marR="0" rtl="0" algn="l">
              <a:lnSpc>
                <a:spcPct val="9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algn="r">
              <a:buNone/>
              <a:defRPr sz="2400">
                <a:solidFill>
                  <a:schemeClr val="dk1"/>
                </a:solidFill>
                <a:latin typeface="M PLUS 1p"/>
                <a:ea typeface="M PLUS 1p"/>
                <a:cs typeface="M PLUS 1p"/>
                <a:sym typeface="M PLUS 1p"/>
              </a:defRPr>
            </a:lvl1pPr>
            <a:lvl2pPr lvl="1" algn="r">
              <a:buNone/>
              <a:defRPr sz="2400">
                <a:solidFill>
                  <a:schemeClr val="dk1"/>
                </a:solidFill>
                <a:latin typeface="M PLUS 1p"/>
                <a:ea typeface="M PLUS 1p"/>
                <a:cs typeface="M PLUS 1p"/>
                <a:sym typeface="M PLUS 1p"/>
              </a:defRPr>
            </a:lvl2pPr>
            <a:lvl3pPr lvl="2" algn="r">
              <a:buNone/>
              <a:defRPr sz="2400">
                <a:solidFill>
                  <a:schemeClr val="dk1"/>
                </a:solidFill>
                <a:latin typeface="M PLUS 1p"/>
                <a:ea typeface="M PLUS 1p"/>
                <a:cs typeface="M PLUS 1p"/>
                <a:sym typeface="M PLUS 1p"/>
              </a:defRPr>
            </a:lvl3pPr>
            <a:lvl4pPr lvl="3" algn="r">
              <a:buNone/>
              <a:defRPr sz="2400">
                <a:solidFill>
                  <a:schemeClr val="dk1"/>
                </a:solidFill>
                <a:latin typeface="M PLUS 1p"/>
                <a:ea typeface="M PLUS 1p"/>
                <a:cs typeface="M PLUS 1p"/>
                <a:sym typeface="M PLUS 1p"/>
              </a:defRPr>
            </a:lvl4pPr>
            <a:lvl5pPr lvl="4" algn="r">
              <a:buNone/>
              <a:defRPr sz="2400">
                <a:solidFill>
                  <a:schemeClr val="dk1"/>
                </a:solidFill>
                <a:latin typeface="M PLUS 1p"/>
                <a:ea typeface="M PLUS 1p"/>
                <a:cs typeface="M PLUS 1p"/>
                <a:sym typeface="M PLUS 1p"/>
              </a:defRPr>
            </a:lvl5pPr>
            <a:lvl6pPr lvl="5" algn="r">
              <a:buNone/>
              <a:defRPr sz="2400">
                <a:solidFill>
                  <a:schemeClr val="dk1"/>
                </a:solidFill>
                <a:latin typeface="M PLUS 1p"/>
                <a:ea typeface="M PLUS 1p"/>
                <a:cs typeface="M PLUS 1p"/>
                <a:sym typeface="M PLUS 1p"/>
              </a:defRPr>
            </a:lvl6pPr>
            <a:lvl7pPr lvl="6" algn="r">
              <a:buNone/>
              <a:defRPr sz="2400">
                <a:solidFill>
                  <a:schemeClr val="dk1"/>
                </a:solidFill>
                <a:latin typeface="M PLUS 1p"/>
                <a:ea typeface="M PLUS 1p"/>
                <a:cs typeface="M PLUS 1p"/>
                <a:sym typeface="M PLUS 1p"/>
              </a:defRPr>
            </a:lvl7pPr>
            <a:lvl8pPr lvl="7" algn="r">
              <a:buNone/>
              <a:defRPr sz="2400">
                <a:solidFill>
                  <a:schemeClr val="dk1"/>
                </a:solidFill>
                <a:latin typeface="M PLUS 1p"/>
                <a:ea typeface="M PLUS 1p"/>
                <a:cs typeface="M PLUS 1p"/>
                <a:sym typeface="M PLUS 1p"/>
              </a:defRPr>
            </a:lvl8pPr>
            <a:lvl9pPr lvl="8" algn="r">
              <a:buNone/>
              <a:defRPr sz="2400">
                <a:solidFill>
                  <a:schemeClr val="dk1"/>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0"/>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Autofit/>
          </a:bodyPr>
          <a:lstStyle>
            <a:lvl1pPr lvl="0" rtl="0">
              <a:spcBef>
                <a:spcPts val="0"/>
              </a:spcBef>
              <a:spcAft>
                <a:spcPts val="0"/>
              </a:spcAft>
              <a:buClr>
                <a:schemeClr val="dk1"/>
              </a:buClr>
              <a:buSzPts val="5600"/>
              <a:buNone/>
              <a:defRPr sz="56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52" name="Google Shape;52;p10"/>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Autofit/>
          </a:bodyPr>
          <a:lstStyle>
            <a:lvl1pPr indent="-457200" lvl="0" marL="457200" rtl="0">
              <a:lnSpc>
                <a:spcPct val="115000"/>
              </a:lnSpc>
              <a:spcBef>
                <a:spcPts val="0"/>
              </a:spcBef>
              <a:spcAft>
                <a:spcPts val="0"/>
              </a:spcAft>
              <a:buClr>
                <a:schemeClr val="dk2"/>
              </a:buClr>
              <a:buSzPts val="3600"/>
              <a:buChar char="●"/>
              <a:defRPr sz="3600">
                <a:solidFill>
                  <a:schemeClr val="dk2"/>
                </a:solidFill>
              </a:defRPr>
            </a:lvl1pPr>
            <a:lvl2pPr indent="-406400" lvl="1" marL="914400" rtl="0">
              <a:lnSpc>
                <a:spcPct val="115000"/>
              </a:lnSpc>
              <a:spcBef>
                <a:spcPts val="3200"/>
              </a:spcBef>
              <a:spcAft>
                <a:spcPts val="0"/>
              </a:spcAft>
              <a:buClr>
                <a:schemeClr val="dk2"/>
              </a:buClr>
              <a:buSzPts val="2800"/>
              <a:buChar char="○"/>
              <a:defRPr sz="2800">
                <a:solidFill>
                  <a:schemeClr val="dk2"/>
                </a:solidFill>
              </a:defRPr>
            </a:lvl2pPr>
            <a:lvl3pPr indent="-406400" lvl="2" marL="1371600" rtl="0">
              <a:lnSpc>
                <a:spcPct val="115000"/>
              </a:lnSpc>
              <a:spcBef>
                <a:spcPts val="3200"/>
              </a:spcBef>
              <a:spcAft>
                <a:spcPts val="0"/>
              </a:spcAft>
              <a:buClr>
                <a:schemeClr val="dk2"/>
              </a:buClr>
              <a:buSzPts val="2800"/>
              <a:buChar char="■"/>
              <a:defRPr sz="2800">
                <a:solidFill>
                  <a:schemeClr val="dk2"/>
                </a:solidFill>
              </a:defRPr>
            </a:lvl3pPr>
            <a:lvl4pPr indent="-406400" lvl="3" marL="1828800" rtl="0">
              <a:lnSpc>
                <a:spcPct val="115000"/>
              </a:lnSpc>
              <a:spcBef>
                <a:spcPts val="3200"/>
              </a:spcBef>
              <a:spcAft>
                <a:spcPts val="0"/>
              </a:spcAft>
              <a:buClr>
                <a:schemeClr val="dk2"/>
              </a:buClr>
              <a:buSzPts val="2800"/>
              <a:buChar char="●"/>
              <a:defRPr sz="2800">
                <a:solidFill>
                  <a:schemeClr val="dk2"/>
                </a:solidFill>
              </a:defRPr>
            </a:lvl4pPr>
            <a:lvl5pPr indent="-406400" lvl="4" marL="2286000" rtl="0">
              <a:lnSpc>
                <a:spcPct val="115000"/>
              </a:lnSpc>
              <a:spcBef>
                <a:spcPts val="3200"/>
              </a:spcBef>
              <a:spcAft>
                <a:spcPts val="0"/>
              </a:spcAft>
              <a:buClr>
                <a:schemeClr val="dk2"/>
              </a:buClr>
              <a:buSzPts val="2800"/>
              <a:buChar char="○"/>
              <a:defRPr sz="2800">
                <a:solidFill>
                  <a:schemeClr val="dk2"/>
                </a:solidFill>
              </a:defRPr>
            </a:lvl5pPr>
            <a:lvl6pPr indent="-406400" lvl="5" marL="2743200" rtl="0">
              <a:lnSpc>
                <a:spcPct val="115000"/>
              </a:lnSpc>
              <a:spcBef>
                <a:spcPts val="3200"/>
              </a:spcBef>
              <a:spcAft>
                <a:spcPts val="0"/>
              </a:spcAft>
              <a:buClr>
                <a:schemeClr val="dk2"/>
              </a:buClr>
              <a:buSzPts val="2800"/>
              <a:buChar char="■"/>
              <a:defRPr sz="2800">
                <a:solidFill>
                  <a:schemeClr val="dk2"/>
                </a:solidFill>
              </a:defRPr>
            </a:lvl6pPr>
            <a:lvl7pPr indent="-406400" lvl="6" marL="3200400" rtl="0">
              <a:lnSpc>
                <a:spcPct val="115000"/>
              </a:lnSpc>
              <a:spcBef>
                <a:spcPts val="3200"/>
              </a:spcBef>
              <a:spcAft>
                <a:spcPts val="0"/>
              </a:spcAft>
              <a:buClr>
                <a:schemeClr val="dk2"/>
              </a:buClr>
              <a:buSzPts val="2800"/>
              <a:buChar char="●"/>
              <a:defRPr sz="2800">
                <a:solidFill>
                  <a:schemeClr val="dk2"/>
                </a:solidFill>
              </a:defRPr>
            </a:lvl7pPr>
            <a:lvl8pPr indent="-406400" lvl="7" marL="3657600" rtl="0">
              <a:lnSpc>
                <a:spcPct val="115000"/>
              </a:lnSpc>
              <a:spcBef>
                <a:spcPts val="3200"/>
              </a:spcBef>
              <a:spcAft>
                <a:spcPts val="0"/>
              </a:spcAft>
              <a:buClr>
                <a:schemeClr val="dk2"/>
              </a:buClr>
              <a:buSzPts val="2800"/>
              <a:buChar char="○"/>
              <a:defRPr sz="2800">
                <a:solidFill>
                  <a:schemeClr val="dk2"/>
                </a:solidFill>
              </a:defRPr>
            </a:lvl8pPr>
            <a:lvl9pPr indent="-406400" lvl="8" marL="4114800" rtl="0">
              <a:lnSpc>
                <a:spcPct val="115000"/>
              </a:lnSpc>
              <a:spcBef>
                <a:spcPts val="3200"/>
              </a:spcBef>
              <a:spcAft>
                <a:spcPts val="3200"/>
              </a:spcAft>
              <a:buClr>
                <a:schemeClr val="dk2"/>
              </a:buClr>
              <a:buSzPts val="2800"/>
              <a:buChar char="■"/>
              <a:defRPr sz="2800">
                <a:solidFill>
                  <a:schemeClr val="dk2"/>
                </a:solidFill>
              </a:defRPr>
            </a:lvl9pPr>
          </a:lstStyle>
          <a:p/>
        </p:txBody>
      </p:sp>
      <p:sp>
        <p:nvSpPr>
          <p:cNvPr id="53" name="Google Shape;53;p10"/>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lvl="0" rtl="0" algn="r">
              <a:buNone/>
              <a:defRPr sz="2000">
                <a:solidFill>
                  <a:schemeClr val="dk2"/>
                </a:solidFill>
              </a:defRPr>
            </a:lvl1pPr>
            <a:lvl2pPr lvl="1" rtl="0" algn="r">
              <a:buNone/>
              <a:defRPr sz="2000">
                <a:solidFill>
                  <a:schemeClr val="dk2"/>
                </a:solidFill>
              </a:defRPr>
            </a:lvl2pPr>
            <a:lvl3pPr lvl="2" rtl="0" algn="r">
              <a:buNone/>
              <a:defRPr sz="2000">
                <a:solidFill>
                  <a:schemeClr val="dk2"/>
                </a:solidFill>
              </a:defRPr>
            </a:lvl3pPr>
            <a:lvl4pPr lvl="3" rtl="0" algn="r">
              <a:buNone/>
              <a:defRPr sz="2000">
                <a:solidFill>
                  <a:schemeClr val="dk2"/>
                </a:solidFill>
              </a:defRPr>
            </a:lvl4pPr>
            <a:lvl5pPr lvl="4" rtl="0" algn="r">
              <a:buNone/>
              <a:defRPr sz="2000">
                <a:solidFill>
                  <a:schemeClr val="dk2"/>
                </a:solidFill>
              </a:defRPr>
            </a:lvl5pPr>
            <a:lvl6pPr lvl="5" rtl="0" algn="r">
              <a:buNone/>
              <a:defRPr sz="2000">
                <a:solidFill>
                  <a:schemeClr val="dk2"/>
                </a:solidFill>
              </a:defRPr>
            </a:lvl6pPr>
            <a:lvl7pPr lvl="6" rtl="0" algn="r">
              <a:buNone/>
              <a:defRPr sz="2000">
                <a:solidFill>
                  <a:schemeClr val="dk2"/>
                </a:solidFill>
              </a:defRPr>
            </a:lvl7pPr>
            <a:lvl8pPr lvl="7" rtl="0" algn="r">
              <a:buNone/>
              <a:defRPr sz="2000">
                <a:solidFill>
                  <a:schemeClr val="dk2"/>
                </a:solidFill>
              </a:defRPr>
            </a:lvl8pPr>
            <a:lvl9pPr lvl="8" rtl="0" algn="r">
              <a:buNone/>
              <a:defRPr sz="2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35.png"/><Relationship Id="rId9" Type="http://schemas.openxmlformats.org/officeDocument/2006/relationships/image" Target="../media/image6.png"/><Relationship Id="rId5" Type="http://schemas.openxmlformats.org/officeDocument/2006/relationships/image" Target="../media/image37.png"/><Relationship Id="rId6" Type="http://schemas.openxmlformats.org/officeDocument/2006/relationships/image" Target="../media/image42.png"/><Relationship Id="rId7" Type="http://schemas.openxmlformats.org/officeDocument/2006/relationships/image" Target="../media/image46.png"/><Relationship Id="rId8"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7.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54.png"/><Relationship Id="rId11" Type="http://schemas.openxmlformats.org/officeDocument/2006/relationships/image" Target="../media/image55.png"/><Relationship Id="rId10" Type="http://schemas.openxmlformats.org/officeDocument/2006/relationships/image" Target="../media/image48.png"/><Relationship Id="rId9" Type="http://schemas.openxmlformats.org/officeDocument/2006/relationships/image" Target="../media/image57.png"/><Relationship Id="rId5" Type="http://schemas.openxmlformats.org/officeDocument/2006/relationships/image" Target="../media/image52.png"/><Relationship Id="rId6" Type="http://schemas.openxmlformats.org/officeDocument/2006/relationships/image" Target="../media/image56.png"/><Relationship Id="rId7" Type="http://schemas.openxmlformats.org/officeDocument/2006/relationships/image" Target="../media/image51.png"/><Relationship Id="rId8"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image" Target="../media/image74.png"/><Relationship Id="rId6"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7.png"/><Relationship Id="rId4" Type="http://schemas.openxmlformats.org/officeDocument/2006/relationships/image" Target="../media/image64.png"/><Relationship Id="rId5"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9.png"/><Relationship Id="rId4" Type="http://schemas.openxmlformats.org/officeDocument/2006/relationships/image" Target="../media/image63.png"/><Relationship Id="rId5" Type="http://schemas.openxmlformats.org/officeDocument/2006/relationships/image" Target="../media/image68.png"/><Relationship Id="rId6"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8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75.png"/><Relationship Id="rId4" Type="http://schemas.openxmlformats.org/officeDocument/2006/relationships/image" Target="../media/image73.png"/><Relationship Id="rId5"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79.png"/><Relationship Id="rId4" Type="http://schemas.openxmlformats.org/officeDocument/2006/relationships/image" Target="../media/image81.png"/><Relationship Id="rId5"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webst8.com/blog/peraichi-review/" TargetMode="Externa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1" Type="http://schemas.openxmlformats.org/officeDocument/2006/relationships/image" Target="../media/image89.png"/><Relationship Id="rId10" Type="http://schemas.openxmlformats.org/officeDocument/2006/relationships/image" Target="../media/image92.png"/><Relationship Id="rId13" Type="http://schemas.openxmlformats.org/officeDocument/2006/relationships/image" Target="../media/image90.png"/><Relationship Id="rId12" Type="http://schemas.openxmlformats.org/officeDocument/2006/relationships/image" Target="../media/image86.png"/><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71.png"/><Relationship Id="rId4" Type="http://schemas.openxmlformats.org/officeDocument/2006/relationships/image" Target="../media/image76.png"/><Relationship Id="rId9" Type="http://schemas.openxmlformats.org/officeDocument/2006/relationships/image" Target="../media/image84.png"/><Relationship Id="rId5" Type="http://schemas.openxmlformats.org/officeDocument/2006/relationships/image" Target="../media/image93.png"/><Relationship Id="rId6" Type="http://schemas.openxmlformats.org/officeDocument/2006/relationships/image" Target="../media/image72.png"/><Relationship Id="rId7" Type="http://schemas.openxmlformats.org/officeDocument/2006/relationships/image" Target="../media/image85.png"/><Relationship Id="rId8" Type="http://schemas.openxmlformats.org/officeDocument/2006/relationships/image" Target="../media/image87.png"/></Relationships>
</file>

<file path=ppt/slides/_rels/slide37.xml.rels><?xml version="1.0" encoding="UTF-8" standalone="yes"?><Relationships xmlns="http://schemas.openxmlformats.org/package/2006/relationships"><Relationship Id="rId11" Type="http://schemas.openxmlformats.org/officeDocument/2006/relationships/image" Target="../media/image105.png"/><Relationship Id="rId10" Type="http://schemas.openxmlformats.org/officeDocument/2006/relationships/image" Target="../media/image106.png"/><Relationship Id="rId12"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108.jpg"/><Relationship Id="rId4" Type="http://schemas.openxmlformats.org/officeDocument/2006/relationships/image" Target="../media/image8.png"/><Relationship Id="rId9" Type="http://schemas.openxmlformats.org/officeDocument/2006/relationships/image" Target="../media/image107.png"/><Relationship Id="rId5" Type="http://schemas.openxmlformats.org/officeDocument/2006/relationships/image" Target="../media/image5.png"/><Relationship Id="rId6" Type="http://schemas.openxmlformats.org/officeDocument/2006/relationships/hyperlink" Target="https://ferret-one.com/contact?utm_source=ferretone&amp;utm_medium=referral&amp;utm_campaign=pamphlet" TargetMode="External"/><Relationship Id="rId7" Type="http://schemas.openxmlformats.org/officeDocument/2006/relationships/hyperlink" Target="https://ferret-one.com/demo-product?utm_source=ferretone&amp;utm_medium=referral&amp;utm_campaign=pamphlet" TargetMode="External"/><Relationship Id="rId8" Type="http://schemas.openxmlformats.org/officeDocument/2006/relationships/hyperlink" Target="https://ferret-one.com/download?utm_source=ferretone&amp;utm_medium=referral&amp;utm_campaign=pamphle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3.png"/><Relationship Id="rId4" Type="http://schemas.openxmlformats.org/officeDocument/2006/relationships/image" Target="../media/image85.png"/><Relationship Id="rId5" Type="http://schemas.openxmlformats.org/officeDocument/2006/relationships/hyperlink" Target="https://ferret-one.com?utm_source=ferretone&amp;utm_medium=referral&amp;utm_campaign=pamphlet" TargetMode="External"/><Relationship Id="rId6" Type="http://schemas.openxmlformats.org/officeDocument/2006/relationships/image" Target="../media/image95.png"/></Relationships>
</file>

<file path=ppt/slides/_rels/slide39.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hyperlink" Target="https://ferret-one.com?utm_source=ferretone&amp;utm_medium=referral&amp;utm_campaign=pamphlet" TargetMode="External"/><Relationship Id="rId12" Type="http://schemas.openxmlformats.org/officeDocument/2006/relationships/image" Target="../media/image104.png"/><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96.png"/><Relationship Id="rId4" Type="http://schemas.openxmlformats.org/officeDocument/2006/relationships/image" Target="../media/image94.png"/><Relationship Id="rId9" Type="http://schemas.openxmlformats.org/officeDocument/2006/relationships/image" Target="../media/image102.png"/><Relationship Id="rId5" Type="http://schemas.openxmlformats.org/officeDocument/2006/relationships/image" Target="../media/image98.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https://vimeo.com/813406492/97bc15adc9" TargetMode="External"/><Relationship Id="rId4" Type="http://schemas.openxmlformats.org/officeDocument/2006/relationships/image" Target="../media/image13.png"/><Relationship Id="rId5" Type="http://schemas.openxmlformats.org/officeDocument/2006/relationships/hyperlink" Target="http://www.youtube.com/watch?v=5vT398U63H0" TargetMode="External"/><Relationship Id="rId6" Type="http://schemas.openxmlformats.org/officeDocument/2006/relationships/image" Target="../media/image12.jpg"/><Relationship Id="rId7" Type="http://schemas.openxmlformats.org/officeDocument/2006/relationships/image" Target="../media/image27.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p:nvPr/>
        </p:nvSpPr>
        <p:spPr>
          <a:xfrm>
            <a:off x="5425" y="6148750"/>
            <a:ext cx="18288000" cy="2769300"/>
          </a:xfrm>
          <a:prstGeom prst="rect">
            <a:avLst/>
          </a:prstGeom>
          <a:gradFill>
            <a:gsLst>
              <a:gs pos="0">
                <a:srgbClr val="FFFFFF">
                  <a:alpha val="70000"/>
                </a:srgbClr>
              </a:gs>
              <a:gs pos="100000">
                <a:srgbClr val="FFFFFF">
                  <a:alpha val="70196"/>
                  <a:alpha val="7000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2" name="Google Shape;82;p17"/>
          <p:cNvPicPr preferRelativeResize="0"/>
          <p:nvPr/>
        </p:nvPicPr>
        <p:blipFill>
          <a:blip r:embed="rId3">
            <a:alphaModFix/>
          </a:blip>
          <a:stretch>
            <a:fillRect/>
          </a:stretch>
        </p:blipFill>
        <p:spPr>
          <a:xfrm>
            <a:off x="10509350" y="152400"/>
            <a:ext cx="7990900" cy="11255452"/>
          </a:xfrm>
          <a:prstGeom prst="rect">
            <a:avLst/>
          </a:prstGeom>
          <a:noFill/>
          <a:ln>
            <a:noFill/>
          </a:ln>
        </p:spPr>
      </p:pic>
      <p:pic>
        <p:nvPicPr>
          <p:cNvPr id="83" name="Google Shape;83;p17"/>
          <p:cNvPicPr preferRelativeResize="0"/>
          <p:nvPr/>
        </p:nvPicPr>
        <p:blipFill rotWithShape="1">
          <a:blip r:embed="rId4">
            <a:alphaModFix/>
          </a:blip>
          <a:srcRect b="0" l="0" r="0" t="0"/>
          <a:stretch/>
        </p:blipFill>
        <p:spPr>
          <a:xfrm>
            <a:off x="12777452" y="4498796"/>
            <a:ext cx="1043337" cy="1213750"/>
          </a:xfrm>
          <a:prstGeom prst="rect">
            <a:avLst/>
          </a:prstGeom>
          <a:noFill/>
          <a:ln>
            <a:noFill/>
          </a:ln>
          <a:effectLst>
            <a:outerShdw blurRad="57150" rotWithShape="0" algn="bl" dir="5400000" dist="19050">
              <a:srgbClr val="000000">
                <a:alpha val="50000"/>
              </a:srgbClr>
            </a:outerShdw>
          </a:effectLst>
        </p:spPr>
      </p:pic>
      <p:sp>
        <p:nvSpPr>
          <p:cNvPr id="84" name="Google Shape;84;p17"/>
          <p:cNvSpPr txBox="1"/>
          <p:nvPr/>
        </p:nvSpPr>
        <p:spPr>
          <a:xfrm>
            <a:off x="1379105" y="9120889"/>
            <a:ext cx="7143000" cy="554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1200"/>
              <a:t>※2024年7月5日より『LP One』の名称が『ferret One for LP』に変更となりました</a:t>
            </a:r>
            <a:endParaRPr sz="1200"/>
          </a:p>
        </p:txBody>
      </p:sp>
      <p:sp>
        <p:nvSpPr>
          <p:cNvPr id="85" name="Google Shape;85;p17"/>
          <p:cNvSpPr txBox="1"/>
          <p:nvPr/>
        </p:nvSpPr>
        <p:spPr>
          <a:xfrm>
            <a:off x="1494050" y="2542525"/>
            <a:ext cx="9564300" cy="2769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ja" sz="8000">
                <a:solidFill>
                  <a:srgbClr val="FFFFFF"/>
                </a:solidFill>
                <a:latin typeface="M PLUS 1p"/>
                <a:ea typeface="M PLUS 1p"/>
                <a:cs typeface="M PLUS 1p"/>
                <a:sym typeface="M PLUS 1p"/>
              </a:rPr>
              <a:t>LP</a:t>
            </a:r>
            <a:r>
              <a:rPr b="1" lang="ja" sz="6600">
                <a:solidFill>
                  <a:srgbClr val="FFFFFF"/>
                </a:solidFill>
                <a:latin typeface="M PLUS 1p"/>
                <a:ea typeface="M PLUS 1p"/>
                <a:cs typeface="M PLUS 1p"/>
                <a:sym typeface="M PLUS 1p"/>
              </a:rPr>
              <a:t>の</a:t>
            </a:r>
            <a:r>
              <a:rPr b="1" lang="ja" sz="8000">
                <a:solidFill>
                  <a:srgbClr val="FFFFFF"/>
                </a:solidFill>
                <a:latin typeface="M PLUS 1p"/>
                <a:ea typeface="M PLUS 1p"/>
                <a:cs typeface="M PLUS 1p"/>
                <a:sym typeface="M PLUS 1p"/>
              </a:rPr>
              <a:t>改善</a:t>
            </a:r>
            <a:r>
              <a:rPr b="1" lang="ja" sz="6400">
                <a:solidFill>
                  <a:srgbClr val="FFFFFF"/>
                </a:solidFill>
                <a:latin typeface="M PLUS 1p"/>
                <a:ea typeface="M PLUS 1p"/>
                <a:cs typeface="M PLUS 1p"/>
                <a:sym typeface="M PLUS 1p"/>
              </a:rPr>
              <a:t>と</a:t>
            </a:r>
            <a:r>
              <a:rPr b="1" lang="ja" sz="8000">
                <a:solidFill>
                  <a:srgbClr val="FFFFFF"/>
                </a:solidFill>
                <a:latin typeface="M PLUS 1p"/>
                <a:ea typeface="M PLUS 1p"/>
                <a:cs typeface="M PLUS 1p"/>
                <a:sym typeface="M PLUS 1p"/>
              </a:rPr>
              <a:t>量産</a:t>
            </a:r>
            <a:r>
              <a:rPr b="1" lang="ja" sz="6400">
                <a:solidFill>
                  <a:srgbClr val="FFFFFF"/>
                </a:solidFill>
                <a:latin typeface="M PLUS 1p"/>
                <a:ea typeface="M PLUS 1p"/>
                <a:cs typeface="M PLUS 1p"/>
                <a:sym typeface="M PLUS 1p"/>
              </a:rPr>
              <a:t>が</a:t>
            </a:r>
            <a:endParaRPr b="1" sz="6400">
              <a:solidFill>
                <a:srgbClr val="FFFFFF"/>
              </a:solidFill>
              <a:latin typeface="M PLUS 1p"/>
              <a:ea typeface="M PLUS 1p"/>
              <a:cs typeface="M PLUS 1p"/>
              <a:sym typeface="M PLUS 1p"/>
            </a:endParaRPr>
          </a:p>
          <a:p>
            <a:pPr indent="0" lvl="0" marL="0" rtl="0" algn="l">
              <a:lnSpc>
                <a:spcPct val="100000"/>
              </a:lnSpc>
              <a:spcBef>
                <a:spcPts val="0"/>
              </a:spcBef>
              <a:spcAft>
                <a:spcPts val="0"/>
              </a:spcAft>
              <a:buNone/>
            </a:pPr>
            <a:r>
              <a:rPr b="1" lang="ja" sz="8000">
                <a:solidFill>
                  <a:srgbClr val="FFFFFF"/>
                </a:solidFill>
                <a:latin typeface="M PLUS 1p"/>
                <a:ea typeface="M PLUS 1p"/>
                <a:cs typeface="M PLUS 1p"/>
                <a:sym typeface="M PLUS 1p"/>
              </a:rPr>
              <a:t>自社</a:t>
            </a:r>
            <a:r>
              <a:rPr b="1" lang="ja" sz="6400">
                <a:solidFill>
                  <a:srgbClr val="FFFFFF"/>
                </a:solidFill>
                <a:latin typeface="M PLUS 1p"/>
                <a:ea typeface="M PLUS 1p"/>
                <a:cs typeface="M PLUS 1p"/>
                <a:sym typeface="M PLUS 1p"/>
              </a:rPr>
              <a:t>で</a:t>
            </a:r>
            <a:r>
              <a:rPr b="1" lang="ja" sz="8000">
                <a:solidFill>
                  <a:srgbClr val="FFFFFF"/>
                </a:solidFill>
                <a:latin typeface="M PLUS 1p"/>
                <a:ea typeface="M PLUS 1p"/>
                <a:cs typeface="M PLUS 1p"/>
                <a:sym typeface="M PLUS 1p"/>
              </a:rPr>
              <a:t>サクサク</a:t>
            </a:r>
            <a:endParaRPr b="1" sz="8000">
              <a:solidFill>
                <a:srgbClr val="FFFFFF"/>
              </a:solidFill>
              <a:latin typeface="M PLUS 1p"/>
              <a:ea typeface="M PLUS 1p"/>
              <a:cs typeface="M PLUS 1p"/>
              <a:sym typeface="M PLUS 1p"/>
            </a:endParaRPr>
          </a:p>
        </p:txBody>
      </p:sp>
      <p:sp>
        <p:nvSpPr>
          <p:cNvPr id="86" name="Google Shape;86;p17"/>
          <p:cNvSpPr txBox="1"/>
          <p:nvPr/>
        </p:nvSpPr>
        <p:spPr>
          <a:xfrm>
            <a:off x="1436275" y="1198375"/>
            <a:ext cx="4972800" cy="78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3200">
                <a:solidFill>
                  <a:srgbClr val="FFFFFF"/>
                </a:solidFill>
                <a:latin typeface="M PLUS 1p"/>
                <a:ea typeface="M PLUS 1p"/>
                <a:cs typeface="M PLUS 1p"/>
                <a:sym typeface="M PLUS 1p"/>
              </a:rPr>
              <a:t>サービス紹介資料</a:t>
            </a:r>
            <a:endParaRPr b="1" sz="3200">
              <a:solidFill>
                <a:srgbClr val="FFFFFF"/>
              </a:solidFill>
              <a:latin typeface="M PLUS 1p"/>
              <a:ea typeface="M PLUS 1p"/>
              <a:cs typeface="M PLUS 1p"/>
              <a:sym typeface="M PLUS 1p"/>
            </a:endParaRPr>
          </a:p>
        </p:txBody>
      </p:sp>
      <p:pic>
        <p:nvPicPr>
          <p:cNvPr id="87" name="Google Shape;87;p17"/>
          <p:cNvPicPr preferRelativeResize="0"/>
          <p:nvPr/>
        </p:nvPicPr>
        <p:blipFill>
          <a:blip r:embed="rId5">
            <a:alphaModFix/>
          </a:blip>
          <a:stretch>
            <a:fillRect/>
          </a:stretch>
        </p:blipFill>
        <p:spPr>
          <a:xfrm>
            <a:off x="1619975" y="6738325"/>
            <a:ext cx="5842725" cy="1366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2001150" y="3078950"/>
            <a:ext cx="4601037" cy="2704900"/>
          </a:xfrm>
          <a:prstGeom prst="rect">
            <a:avLst/>
          </a:prstGeom>
          <a:noFill/>
          <a:ln>
            <a:noFill/>
          </a:ln>
          <a:effectLst>
            <a:outerShdw blurRad="142875" rotWithShape="0" algn="bl" dir="5400000" dist="19050">
              <a:srgbClr val="000000">
                <a:alpha val="20000"/>
              </a:srgbClr>
            </a:outerShdw>
          </a:effectLst>
        </p:spPr>
      </p:pic>
      <p:sp>
        <p:nvSpPr>
          <p:cNvPr id="219" name="Google Shape;219;p26"/>
          <p:cNvSpPr/>
          <p:nvPr/>
        </p:nvSpPr>
        <p:spPr>
          <a:xfrm>
            <a:off x="7450270" y="3243433"/>
            <a:ext cx="1620600" cy="1623000"/>
          </a:xfrm>
          <a:prstGeom prst="mathPlus">
            <a:avLst>
              <a:gd fmla="val 23520" name="adj1"/>
            </a:avLst>
          </a:prstGeom>
          <a:solidFill>
            <a:srgbClr val="2C375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20" name="Google Shape;220;p26"/>
          <p:cNvSpPr/>
          <p:nvPr/>
        </p:nvSpPr>
        <p:spPr>
          <a:xfrm>
            <a:off x="10028300" y="2322450"/>
            <a:ext cx="7152000" cy="7000200"/>
          </a:xfrm>
          <a:prstGeom prst="roundRect">
            <a:avLst>
              <a:gd fmla="val 3737" name="adj"/>
            </a:avLst>
          </a:prstGeom>
          <a:solidFill>
            <a:srgbClr val="CFE2F3">
              <a:alpha val="6911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b="1" sz="4200">
              <a:solidFill>
                <a:srgbClr val="073763"/>
              </a:solidFill>
              <a:latin typeface="M PLUS 1p"/>
              <a:ea typeface="M PLUS 1p"/>
              <a:cs typeface="M PLUS 1p"/>
              <a:sym typeface="M PLUS 1p"/>
            </a:endParaRPr>
          </a:p>
        </p:txBody>
      </p:sp>
      <p:sp>
        <p:nvSpPr>
          <p:cNvPr id="221" name="Google Shape;221;p26"/>
          <p:cNvSpPr txBox="1"/>
          <p:nvPr/>
        </p:nvSpPr>
        <p:spPr>
          <a:xfrm>
            <a:off x="11711728" y="2777850"/>
            <a:ext cx="5618400" cy="9543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3600">
                <a:solidFill>
                  <a:srgbClr val="17194F"/>
                </a:solidFill>
                <a:latin typeface="M PLUS 1p ExtraBold"/>
                <a:ea typeface="M PLUS 1p ExtraBold"/>
                <a:cs typeface="M PLUS 1p ExtraBold"/>
                <a:sym typeface="M PLUS 1p ExtraBold"/>
              </a:rPr>
              <a:t>フォーム・</a:t>
            </a:r>
            <a:r>
              <a:rPr lang="ja" sz="3800">
                <a:solidFill>
                  <a:srgbClr val="17194F"/>
                </a:solidFill>
                <a:latin typeface="M PLUS 1p ExtraBold"/>
                <a:ea typeface="M PLUS 1p ExtraBold"/>
                <a:cs typeface="M PLUS 1p ExtraBold"/>
                <a:sym typeface="M PLUS 1p ExtraBold"/>
              </a:rPr>
              <a:t>CTA</a:t>
            </a:r>
            <a:endParaRPr sz="3800">
              <a:solidFill>
                <a:srgbClr val="17194F"/>
              </a:solidFill>
              <a:latin typeface="M PLUS 1p ExtraBold"/>
              <a:ea typeface="M PLUS 1p ExtraBold"/>
              <a:cs typeface="M PLUS 1p ExtraBold"/>
              <a:sym typeface="M PLUS 1p ExtraBold"/>
            </a:endParaRPr>
          </a:p>
        </p:txBody>
      </p:sp>
      <p:sp>
        <p:nvSpPr>
          <p:cNvPr id="222" name="Google Shape;222;p26"/>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さらに、BtoBマーケティング</a:t>
            </a:r>
            <a:r>
              <a:rPr lang="ja" sz="4000"/>
              <a:t>の</a:t>
            </a:r>
            <a:r>
              <a:rPr lang="ja"/>
              <a:t>便利機能</a:t>
            </a:r>
            <a:r>
              <a:rPr lang="ja" sz="4000"/>
              <a:t>が</a:t>
            </a:r>
            <a:r>
              <a:rPr lang="ja"/>
              <a:t>セットに</a:t>
            </a:r>
            <a:endParaRPr/>
          </a:p>
        </p:txBody>
      </p:sp>
      <p:sp>
        <p:nvSpPr>
          <p:cNvPr id="223" name="Google Shape;223;p26"/>
          <p:cNvSpPr txBox="1"/>
          <p:nvPr/>
        </p:nvSpPr>
        <p:spPr>
          <a:xfrm>
            <a:off x="1311750" y="6339600"/>
            <a:ext cx="8246400" cy="29052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b="1" lang="ja" sz="2600">
                <a:solidFill>
                  <a:srgbClr val="073763"/>
                </a:solidFill>
                <a:latin typeface="M PLUS 1p"/>
                <a:ea typeface="M PLUS 1p"/>
                <a:cs typeface="M PLUS 1p"/>
                <a:sym typeface="M PLUS 1p"/>
              </a:rPr>
              <a:t>検討期間の長い</a:t>
            </a:r>
            <a:r>
              <a:rPr lang="ja" sz="2600">
                <a:solidFill>
                  <a:srgbClr val="073763"/>
                </a:solidFill>
                <a:latin typeface="M PLUS 1p"/>
                <a:ea typeface="M PLUS 1p"/>
                <a:cs typeface="M PLUS 1p"/>
                <a:sym typeface="M PLUS 1p"/>
              </a:rPr>
              <a:t>BtoBマーケティングにおいては</a:t>
            </a:r>
            <a:endParaRPr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2600">
                <a:solidFill>
                  <a:srgbClr val="073763"/>
                </a:solidFill>
                <a:latin typeface="M PLUS 1p"/>
                <a:ea typeface="M PLUS 1p"/>
                <a:cs typeface="M PLUS 1p"/>
                <a:sym typeface="M PLUS 1p"/>
              </a:rPr>
              <a:t>獲得したリードに対する</a:t>
            </a:r>
            <a:r>
              <a:rPr b="1" lang="ja" sz="2600">
                <a:solidFill>
                  <a:srgbClr val="073763"/>
                </a:solidFill>
                <a:latin typeface="M PLUS 1p"/>
                <a:ea typeface="M PLUS 1p"/>
                <a:cs typeface="M PLUS 1p"/>
                <a:sym typeface="M PLUS 1p"/>
              </a:rPr>
              <a:t>顧客育成を見据えたLP運用</a:t>
            </a:r>
            <a:endParaRPr b="1"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2600">
                <a:solidFill>
                  <a:srgbClr val="073763"/>
                </a:solidFill>
                <a:latin typeface="M PLUS 1p"/>
                <a:ea typeface="M PLUS 1p"/>
                <a:cs typeface="M PLUS 1p"/>
                <a:sym typeface="M PLUS 1p"/>
              </a:rPr>
              <a:t>ができる状態が理想的</a:t>
            </a:r>
            <a:r>
              <a:rPr lang="ja" sz="2600">
                <a:solidFill>
                  <a:srgbClr val="073763"/>
                </a:solidFill>
                <a:latin typeface="M PLUS 1p"/>
                <a:ea typeface="M PLUS 1p"/>
                <a:cs typeface="M PLUS 1p"/>
                <a:sym typeface="M PLUS 1p"/>
              </a:rPr>
              <a:t>です</a:t>
            </a:r>
            <a:r>
              <a:rPr lang="ja" sz="2600">
                <a:solidFill>
                  <a:srgbClr val="073763"/>
                </a:solidFill>
                <a:latin typeface="M PLUS 1p"/>
                <a:ea typeface="M PLUS 1p"/>
                <a:cs typeface="M PLUS 1p"/>
                <a:sym typeface="M PLUS 1p"/>
              </a:rPr>
              <a:t>。</a:t>
            </a:r>
            <a:endParaRPr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2600">
                <a:solidFill>
                  <a:srgbClr val="073763"/>
                </a:solidFill>
                <a:latin typeface="M PLUS 1p"/>
                <a:ea typeface="M PLUS 1p"/>
                <a:cs typeface="M PLUS 1p"/>
                <a:sym typeface="M PLUS 1p"/>
              </a:rPr>
              <a:t>LP作成機能だけでなく、BtoBマーケティング機能がセットに</a:t>
            </a:r>
            <a:r>
              <a:rPr lang="ja" sz="2600">
                <a:solidFill>
                  <a:srgbClr val="073763"/>
                </a:solidFill>
                <a:latin typeface="M PLUS 1p"/>
                <a:ea typeface="M PLUS 1p"/>
                <a:cs typeface="M PLUS 1p"/>
                <a:sym typeface="M PLUS 1p"/>
              </a:rPr>
              <a:t>なっています。</a:t>
            </a:r>
            <a:endParaRPr sz="2600">
              <a:solidFill>
                <a:srgbClr val="073763"/>
              </a:solidFill>
              <a:latin typeface="M PLUS 1p"/>
              <a:ea typeface="M PLUS 1p"/>
              <a:cs typeface="M PLUS 1p"/>
              <a:sym typeface="M PLUS 1p"/>
            </a:endParaRPr>
          </a:p>
        </p:txBody>
      </p:sp>
      <p:sp>
        <p:nvSpPr>
          <p:cNvPr id="224" name="Google Shape;224;p26"/>
          <p:cNvSpPr/>
          <p:nvPr/>
        </p:nvSpPr>
        <p:spPr>
          <a:xfrm>
            <a:off x="2164100" y="2003550"/>
            <a:ext cx="4362600" cy="674400"/>
          </a:xfrm>
          <a:prstGeom prst="roundRect">
            <a:avLst>
              <a:gd fmla="val 50000" name="adj"/>
            </a:avLst>
          </a:prstGeom>
          <a:solidFill>
            <a:schemeClr val="lt1"/>
          </a:solidFill>
          <a:ln cap="flat" cmpd="sng" w="28575">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4F"/>
                </a:solidFill>
                <a:latin typeface="M PLUS 1"/>
                <a:ea typeface="M PLUS 1"/>
                <a:cs typeface="M PLUS 1"/>
                <a:sym typeface="M PLUS 1"/>
              </a:rPr>
              <a:t>LP作成</a:t>
            </a:r>
            <a:endParaRPr b="1" sz="2800">
              <a:solidFill>
                <a:srgbClr val="17194F"/>
              </a:solidFill>
              <a:latin typeface="M PLUS 1"/>
              <a:ea typeface="M PLUS 1"/>
              <a:cs typeface="M PLUS 1"/>
              <a:sym typeface="M PLUS 1"/>
            </a:endParaRPr>
          </a:p>
        </p:txBody>
      </p:sp>
      <p:sp>
        <p:nvSpPr>
          <p:cNvPr id="225" name="Google Shape;225;p26"/>
          <p:cNvSpPr/>
          <p:nvPr/>
        </p:nvSpPr>
        <p:spPr>
          <a:xfrm>
            <a:off x="11458400" y="1944100"/>
            <a:ext cx="4296600" cy="674400"/>
          </a:xfrm>
          <a:prstGeom prst="roundRect">
            <a:avLst>
              <a:gd fmla="val 50000" name="adj"/>
            </a:avLst>
          </a:prstGeom>
          <a:solidFill>
            <a:schemeClr val="lt1"/>
          </a:solidFill>
          <a:ln cap="flat" cmpd="sng" w="28575">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4F"/>
                </a:solidFill>
                <a:latin typeface="M PLUS 1"/>
                <a:ea typeface="M PLUS 1"/>
                <a:cs typeface="M PLUS 1"/>
                <a:sym typeface="M PLUS 1"/>
              </a:rPr>
              <a:t>効果検証・顧客育成</a:t>
            </a:r>
            <a:endParaRPr b="1" sz="2800">
              <a:solidFill>
                <a:srgbClr val="17194F"/>
              </a:solidFill>
              <a:latin typeface="M PLUS 1"/>
              <a:ea typeface="M PLUS 1"/>
              <a:cs typeface="M PLUS 1"/>
              <a:sym typeface="M PLUS 1"/>
            </a:endParaRPr>
          </a:p>
        </p:txBody>
      </p:sp>
      <p:sp>
        <p:nvSpPr>
          <p:cNvPr id="226" name="Google Shape;226;p26"/>
          <p:cNvSpPr txBox="1"/>
          <p:nvPr/>
        </p:nvSpPr>
        <p:spPr>
          <a:xfrm>
            <a:off x="11698402" y="5365746"/>
            <a:ext cx="5364000" cy="923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3600">
                <a:solidFill>
                  <a:srgbClr val="17194F"/>
                </a:solidFill>
                <a:latin typeface="M PLUS 1p ExtraBold"/>
                <a:ea typeface="M PLUS 1p ExtraBold"/>
                <a:cs typeface="M PLUS 1p ExtraBold"/>
                <a:sym typeface="M PLUS 1p ExtraBold"/>
              </a:rPr>
              <a:t>セミナー運用</a:t>
            </a:r>
            <a:endParaRPr sz="3600">
              <a:solidFill>
                <a:srgbClr val="17194F"/>
              </a:solidFill>
              <a:latin typeface="M PLUS 1p ExtraBold"/>
              <a:ea typeface="M PLUS 1p ExtraBold"/>
              <a:cs typeface="M PLUS 1p ExtraBold"/>
              <a:sym typeface="M PLUS 1p ExtraBold"/>
            </a:endParaRPr>
          </a:p>
        </p:txBody>
      </p:sp>
      <p:sp>
        <p:nvSpPr>
          <p:cNvPr id="227" name="Google Shape;227;p26"/>
          <p:cNvSpPr txBox="1"/>
          <p:nvPr/>
        </p:nvSpPr>
        <p:spPr>
          <a:xfrm>
            <a:off x="11703612" y="4071941"/>
            <a:ext cx="5364000" cy="923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3600">
                <a:solidFill>
                  <a:srgbClr val="17194F"/>
                </a:solidFill>
                <a:latin typeface="M PLUS 1p ExtraBold"/>
                <a:ea typeface="M PLUS 1p ExtraBold"/>
                <a:cs typeface="M PLUS 1p ExtraBold"/>
                <a:sym typeface="M PLUS 1p ExtraBold"/>
              </a:rPr>
              <a:t>効果検証・レポート</a:t>
            </a:r>
            <a:endParaRPr sz="3600">
              <a:solidFill>
                <a:srgbClr val="17194F"/>
              </a:solidFill>
              <a:latin typeface="M PLUS 1p ExtraBold"/>
              <a:ea typeface="M PLUS 1p ExtraBold"/>
              <a:cs typeface="M PLUS 1p ExtraBold"/>
              <a:sym typeface="M PLUS 1p ExtraBold"/>
            </a:endParaRPr>
          </a:p>
        </p:txBody>
      </p:sp>
      <p:sp>
        <p:nvSpPr>
          <p:cNvPr id="228" name="Google Shape;228;p26"/>
          <p:cNvSpPr txBox="1"/>
          <p:nvPr/>
        </p:nvSpPr>
        <p:spPr>
          <a:xfrm>
            <a:off x="11757512" y="6682845"/>
            <a:ext cx="5260200" cy="9543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3800">
                <a:solidFill>
                  <a:srgbClr val="17194F"/>
                </a:solidFill>
                <a:latin typeface="M PLUS 1p ExtraBold"/>
                <a:ea typeface="M PLUS 1p ExtraBold"/>
                <a:cs typeface="M PLUS 1p ExtraBold"/>
                <a:sym typeface="M PLUS 1p ExtraBold"/>
              </a:rPr>
              <a:t>MA・SFA</a:t>
            </a:r>
            <a:r>
              <a:rPr lang="ja" sz="3600">
                <a:solidFill>
                  <a:srgbClr val="17194F"/>
                </a:solidFill>
                <a:latin typeface="M PLUS 1p ExtraBold"/>
                <a:ea typeface="M PLUS 1p ExtraBold"/>
                <a:cs typeface="M PLUS 1p ExtraBold"/>
                <a:sym typeface="M PLUS 1p ExtraBold"/>
              </a:rPr>
              <a:t>連携</a:t>
            </a:r>
            <a:endParaRPr sz="3600">
              <a:solidFill>
                <a:srgbClr val="17194F"/>
              </a:solidFill>
              <a:latin typeface="M PLUS 1p ExtraBold"/>
              <a:ea typeface="M PLUS 1p ExtraBold"/>
              <a:cs typeface="M PLUS 1p ExtraBold"/>
              <a:sym typeface="M PLUS 1p ExtraBold"/>
            </a:endParaRPr>
          </a:p>
        </p:txBody>
      </p:sp>
      <p:sp>
        <p:nvSpPr>
          <p:cNvPr id="229" name="Google Shape;229;p26"/>
          <p:cNvSpPr txBox="1"/>
          <p:nvPr/>
        </p:nvSpPr>
        <p:spPr>
          <a:xfrm>
            <a:off x="11781294" y="8066335"/>
            <a:ext cx="5260200" cy="9543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3800">
                <a:solidFill>
                  <a:srgbClr val="17194F"/>
                </a:solidFill>
                <a:latin typeface="M PLUS 1p ExtraBold"/>
                <a:ea typeface="M PLUS 1p ExtraBold"/>
                <a:cs typeface="M PLUS 1p ExtraBold"/>
                <a:sym typeface="M PLUS 1p ExtraBold"/>
              </a:rPr>
              <a:t>AI</a:t>
            </a:r>
            <a:r>
              <a:rPr lang="ja" sz="3600">
                <a:solidFill>
                  <a:srgbClr val="17194F"/>
                </a:solidFill>
                <a:latin typeface="M PLUS 1p ExtraBold"/>
                <a:ea typeface="M PLUS 1p ExtraBold"/>
                <a:cs typeface="M PLUS 1p ExtraBold"/>
                <a:sym typeface="M PLUS 1p ExtraBold"/>
              </a:rPr>
              <a:t>アシスタント</a:t>
            </a:r>
            <a:endParaRPr sz="1600">
              <a:solidFill>
                <a:srgbClr val="17194F"/>
              </a:solidFill>
              <a:latin typeface="M PLUS 1p"/>
              <a:ea typeface="M PLUS 1p"/>
              <a:cs typeface="M PLUS 1p"/>
              <a:sym typeface="M PLUS 1p"/>
            </a:endParaRPr>
          </a:p>
        </p:txBody>
      </p:sp>
      <p:cxnSp>
        <p:nvCxnSpPr>
          <p:cNvPr id="230" name="Google Shape;230;p26"/>
          <p:cNvCxnSpPr/>
          <p:nvPr/>
        </p:nvCxnSpPr>
        <p:spPr>
          <a:xfrm>
            <a:off x="10028300" y="3868846"/>
            <a:ext cx="7482600" cy="0"/>
          </a:xfrm>
          <a:prstGeom prst="straightConnector1">
            <a:avLst/>
          </a:prstGeom>
          <a:noFill/>
          <a:ln cap="flat" cmpd="sng" w="9525">
            <a:solidFill>
              <a:schemeClr val="lt1"/>
            </a:solidFill>
            <a:prstDash val="solid"/>
            <a:round/>
            <a:headEnd len="med" w="med" type="none"/>
            <a:tailEnd len="med" w="med" type="none"/>
          </a:ln>
        </p:spPr>
      </p:cxnSp>
      <p:pic>
        <p:nvPicPr>
          <p:cNvPr id="231" name="Google Shape;231;p26"/>
          <p:cNvPicPr preferRelativeResize="0"/>
          <p:nvPr/>
        </p:nvPicPr>
        <p:blipFill>
          <a:blip r:embed="rId4">
            <a:alphaModFix/>
          </a:blip>
          <a:stretch>
            <a:fillRect/>
          </a:stretch>
        </p:blipFill>
        <p:spPr>
          <a:xfrm>
            <a:off x="10736154" y="8056013"/>
            <a:ext cx="802852" cy="751117"/>
          </a:xfrm>
          <a:prstGeom prst="rect">
            <a:avLst/>
          </a:prstGeom>
          <a:noFill/>
          <a:ln>
            <a:noFill/>
          </a:ln>
        </p:spPr>
      </p:pic>
      <p:cxnSp>
        <p:nvCxnSpPr>
          <p:cNvPr id="232" name="Google Shape;232;p26"/>
          <p:cNvCxnSpPr/>
          <p:nvPr/>
        </p:nvCxnSpPr>
        <p:spPr>
          <a:xfrm>
            <a:off x="10028300" y="5147500"/>
            <a:ext cx="7482600" cy="0"/>
          </a:xfrm>
          <a:prstGeom prst="straightConnector1">
            <a:avLst/>
          </a:prstGeom>
          <a:noFill/>
          <a:ln cap="flat" cmpd="sng" w="9525">
            <a:solidFill>
              <a:schemeClr val="lt1"/>
            </a:solidFill>
            <a:prstDash val="solid"/>
            <a:round/>
            <a:headEnd len="med" w="med" type="none"/>
            <a:tailEnd len="med" w="med" type="none"/>
          </a:ln>
        </p:spPr>
      </p:cxnSp>
      <p:cxnSp>
        <p:nvCxnSpPr>
          <p:cNvPr id="233" name="Google Shape;233;p26"/>
          <p:cNvCxnSpPr/>
          <p:nvPr/>
        </p:nvCxnSpPr>
        <p:spPr>
          <a:xfrm>
            <a:off x="10028300" y="6438045"/>
            <a:ext cx="7482600" cy="0"/>
          </a:xfrm>
          <a:prstGeom prst="straightConnector1">
            <a:avLst/>
          </a:prstGeom>
          <a:noFill/>
          <a:ln cap="flat" cmpd="sng" w="9525">
            <a:solidFill>
              <a:schemeClr val="lt1"/>
            </a:solidFill>
            <a:prstDash val="solid"/>
            <a:round/>
            <a:headEnd len="med" w="med" type="none"/>
            <a:tailEnd len="med" w="med" type="none"/>
          </a:ln>
        </p:spPr>
      </p:cxnSp>
      <p:cxnSp>
        <p:nvCxnSpPr>
          <p:cNvPr id="234" name="Google Shape;234;p26"/>
          <p:cNvCxnSpPr/>
          <p:nvPr/>
        </p:nvCxnSpPr>
        <p:spPr>
          <a:xfrm>
            <a:off x="10028300" y="7809645"/>
            <a:ext cx="7482600" cy="0"/>
          </a:xfrm>
          <a:prstGeom prst="straightConnector1">
            <a:avLst/>
          </a:prstGeom>
          <a:noFill/>
          <a:ln cap="flat" cmpd="sng" w="9525">
            <a:solidFill>
              <a:schemeClr val="lt1"/>
            </a:solidFill>
            <a:prstDash val="solid"/>
            <a:round/>
            <a:headEnd len="med" w="med" type="none"/>
            <a:tailEnd len="med" w="med" type="none"/>
          </a:ln>
        </p:spPr>
      </p:cxnSp>
      <p:pic>
        <p:nvPicPr>
          <p:cNvPr id="235" name="Google Shape;235;p26"/>
          <p:cNvPicPr preferRelativeResize="0"/>
          <p:nvPr/>
        </p:nvPicPr>
        <p:blipFill>
          <a:blip r:embed="rId5">
            <a:alphaModFix/>
          </a:blip>
          <a:stretch>
            <a:fillRect/>
          </a:stretch>
        </p:blipFill>
        <p:spPr>
          <a:xfrm>
            <a:off x="10824732" y="2968552"/>
            <a:ext cx="743342" cy="674400"/>
          </a:xfrm>
          <a:prstGeom prst="rect">
            <a:avLst/>
          </a:prstGeom>
          <a:noFill/>
          <a:ln>
            <a:noFill/>
          </a:ln>
        </p:spPr>
      </p:pic>
      <p:pic>
        <p:nvPicPr>
          <p:cNvPr id="236" name="Google Shape;236;p26"/>
          <p:cNvPicPr preferRelativeResize="0"/>
          <p:nvPr/>
        </p:nvPicPr>
        <p:blipFill>
          <a:blip r:embed="rId6">
            <a:alphaModFix/>
          </a:blip>
          <a:stretch>
            <a:fillRect/>
          </a:stretch>
        </p:blipFill>
        <p:spPr>
          <a:xfrm>
            <a:off x="10773001" y="4183647"/>
            <a:ext cx="680350" cy="659308"/>
          </a:xfrm>
          <a:prstGeom prst="rect">
            <a:avLst/>
          </a:prstGeom>
          <a:noFill/>
          <a:ln>
            <a:noFill/>
          </a:ln>
        </p:spPr>
      </p:pic>
      <p:pic>
        <p:nvPicPr>
          <p:cNvPr id="237" name="Google Shape;237;p26"/>
          <p:cNvPicPr preferRelativeResize="0"/>
          <p:nvPr/>
        </p:nvPicPr>
        <p:blipFill>
          <a:blip r:embed="rId7">
            <a:alphaModFix/>
          </a:blip>
          <a:stretch>
            <a:fillRect/>
          </a:stretch>
        </p:blipFill>
        <p:spPr>
          <a:xfrm>
            <a:off x="10761107" y="5470222"/>
            <a:ext cx="802850" cy="660351"/>
          </a:xfrm>
          <a:prstGeom prst="rect">
            <a:avLst/>
          </a:prstGeom>
          <a:noFill/>
          <a:ln>
            <a:noFill/>
          </a:ln>
        </p:spPr>
      </p:pic>
      <p:pic>
        <p:nvPicPr>
          <p:cNvPr id="238" name="Google Shape;238;p26"/>
          <p:cNvPicPr preferRelativeResize="0"/>
          <p:nvPr/>
        </p:nvPicPr>
        <p:blipFill>
          <a:blip r:embed="rId8">
            <a:alphaModFix/>
          </a:blip>
          <a:stretch>
            <a:fillRect/>
          </a:stretch>
        </p:blipFill>
        <p:spPr>
          <a:xfrm>
            <a:off x="10783348" y="6850762"/>
            <a:ext cx="802850" cy="593141"/>
          </a:xfrm>
          <a:prstGeom prst="rect">
            <a:avLst/>
          </a:prstGeom>
          <a:noFill/>
          <a:ln>
            <a:noFill/>
          </a:ln>
        </p:spPr>
      </p:pic>
      <p:sp>
        <p:nvSpPr>
          <p:cNvPr id="239" name="Google Shape;239;p26"/>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pic>
        <p:nvPicPr>
          <p:cNvPr id="240" name="Google Shape;240;p26"/>
          <p:cNvPicPr preferRelativeResize="0"/>
          <p:nvPr/>
        </p:nvPicPr>
        <p:blipFill>
          <a:blip r:embed="rId9">
            <a:alphaModFix/>
          </a:blip>
          <a:stretch>
            <a:fillRect/>
          </a:stretch>
        </p:blipFill>
        <p:spPr>
          <a:xfrm>
            <a:off x="3154274" y="3343951"/>
            <a:ext cx="480450" cy="77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244" name="Shape 244"/>
        <p:cNvGrpSpPr/>
        <p:nvPr/>
      </p:nvGrpSpPr>
      <p:grpSpPr>
        <a:xfrm>
          <a:off x="0" y="0"/>
          <a:ext cx="0" cy="0"/>
          <a:chOff x="0" y="0"/>
          <a:chExt cx="0" cy="0"/>
        </a:xfrm>
      </p:grpSpPr>
      <p:sp>
        <p:nvSpPr>
          <p:cNvPr id="245" name="Google Shape;245;p27"/>
          <p:cNvSpPr txBox="1"/>
          <p:nvPr>
            <p:ph type="title"/>
          </p:nvPr>
        </p:nvSpPr>
        <p:spPr>
          <a:xfrm>
            <a:off x="1080600" y="4301700"/>
            <a:ext cx="11455200" cy="16836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6400"/>
              <a:t>B</a:t>
            </a:r>
            <a:r>
              <a:rPr lang="ja" sz="6000"/>
              <a:t>to</a:t>
            </a:r>
            <a:r>
              <a:rPr lang="ja" sz="6400"/>
              <a:t>B</a:t>
            </a:r>
            <a:r>
              <a:rPr lang="ja" sz="6000"/>
              <a:t>マーケティング機能</a:t>
            </a:r>
            <a:r>
              <a:rPr lang="ja" sz="5200"/>
              <a:t>の</a:t>
            </a:r>
            <a:r>
              <a:rPr lang="ja" sz="6000"/>
              <a:t>ご紹介</a:t>
            </a:r>
            <a:endParaRPr sz="6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8"/>
          <p:cNvSpPr/>
          <p:nvPr/>
        </p:nvSpPr>
        <p:spPr>
          <a:xfrm>
            <a:off x="1586400" y="7107050"/>
            <a:ext cx="11362800" cy="2484600"/>
          </a:xfrm>
          <a:prstGeom prst="roundRect">
            <a:avLst>
              <a:gd fmla="val 5634"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251" name="Google Shape;251;p28"/>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❶ フォーム・</a:t>
            </a:r>
            <a:r>
              <a:rPr lang="ja" sz="4800"/>
              <a:t>CTA作成</a:t>
            </a:r>
            <a:endParaRPr sz="4800"/>
          </a:p>
        </p:txBody>
      </p:sp>
      <p:sp>
        <p:nvSpPr>
          <p:cNvPr id="252" name="Google Shape;252;p28"/>
          <p:cNvSpPr txBox="1"/>
          <p:nvPr/>
        </p:nvSpPr>
        <p:spPr>
          <a:xfrm>
            <a:off x="1515150" y="1686350"/>
            <a:ext cx="9781200" cy="6678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顧客の検討フェーズに合わせた</a:t>
            </a:r>
            <a:endParaRPr b="1" i="0" sz="5000" u="none" cap="none" strike="noStrike">
              <a:solidFill>
                <a:srgbClr val="17194F"/>
              </a:solidFill>
              <a:latin typeface="M PLUS 1p"/>
              <a:ea typeface="M PLUS 1p"/>
              <a:cs typeface="M PLUS 1p"/>
              <a:sym typeface="M PLUS 1p"/>
            </a:endParaRPr>
          </a:p>
        </p:txBody>
      </p:sp>
      <p:sp>
        <p:nvSpPr>
          <p:cNvPr id="253" name="Google Shape;253;p28"/>
          <p:cNvSpPr txBox="1"/>
          <p:nvPr/>
        </p:nvSpPr>
        <p:spPr>
          <a:xfrm>
            <a:off x="1515150" y="2295950"/>
            <a:ext cx="9781200" cy="18894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None/>
            </a:pPr>
            <a:r>
              <a:rPr b="1" lang="ja" sz="5000">
                <a:solidFill>
                  <a:srgbClr val="17194F"/>
                </a:solidFill>
                <a:latin typeface="M PLUS 1p"/>
                <a:ea typeface="M PLUS 1p"/>
                <a:cs typeface="M PLUS 1p"/>
                <a:sym typeface="M PLUS 1p"/>
              </a:rPr>
              <a:t>複数</a:t>
            </a:r>
            <a:r>
              <a:rPr b="1" lang="ja" sz="3400">
                <a:solidFill>
                  <a:srgbClr val="17194F"/>
                </a:solidFill>
                <a:latin typeface="M PLUS 1p"/>
                <a:ea typeface="M PLUS 1p"/>
                <a:cs typeface="M PLUS 1p"/>
                <a:sym typeface="M PLUS 1p"/>
              </a:rPr>
              <a:t>の</a:t>
            </a:r>
            <a:r>
              <a:rPr b="1" lang="ja" sz="5000">
                <a:solidFill>
                  <a:srgbClr val="17194F"/>
                </a:solidFill>
                <a:latin typeface="M PLUS 1p"/>
                <a:ea typeface="M PLUS 1p"/>
                <a:cs typeface="M PLUS 1p"/>
                <a:sym typeface="M PLUS 1p"/>
              </a:rPr>
              <a:t>フォーム</a:t>
            </a:r>
            <a:r>
              <a:rPr b="1" lang="ja" sz="3400">
                <a:solidFill>
                  <a:srgbClr val="17194F"/>
                </a:solidFill>
                <a:latin typeface="M PLUS 1p"/>
                <a:ea typeface="M PLUS 1p"/>
                <a:cs typeface="M PLUS 1p"/>
                <a:sym typeface="M PLUS 1p"/>
              </a:rPr>
              <a:t>や</a:t>
            </a:r>
            <a:r>
              <a:rPr b="1" lang="ja" sz="5000">
                <a:solidFill>
                  <a:srgbClr val="17194F"/>
                </a:solidFill>
                <a:latin typeface="M PLUS 1p"/>
                <a:ea typeface="M PLUS 1p"/>
                <a:cs typeface="M PLUS 1p"/>
                <a:sym typeface="M PLUS 1p"/>
              </a:rPr>
              <a:t>CTAボタン</a:t>
            </a:r>
            <a:r>
              <a:rPr b="1" lang="ja" sz="3400">
                <a:solidFill>
                  <a:srgbClr val="17194F"/>
                </a:solidFill>
                <a:latin typeface="M PLUS 1p"/>
                <a:ea typeface="M PLUS 1p"/>
                <a:cs typeface="M PLUS 1p"/>
                <a:sym typeface="M PLUS 1p"/>
              </a:rPr>
              <a:t>が</a:t>
            </a:r>
            <a:endParaRPr b="1" sz="3400">
              <a:solidFill>
                <a:srgbClr val="17194F"/>
              </a:solidFill>
              <a:latin typeface="M PLUS 1p"/>
              <a:ea typeface="M PLUS 1p"/>
              <a:cs typeface="M PLUS 1p"/>
              <a:sym typeface="M PLUS 1p"/>
            </a:endParaRPr>
          </a:p>
          <a:p>
            <a:pPr indent="0" lvl="0" marL="0" rtl="0" algn="l">
              <a:lnSpc>
                <a:spcPct val="100000"/>
              </a:lnSpc>
              <a:spcBef>
                <a:spcPts val="0"/>
              </a:spcBef>
              <a:spcAft>
                <a:spcPts val="0"/>
              </a:spcAft>
              <a:buNone/>
            </a:pPr>
            <a:r>
              <a:rPr b="1" lang="ja" sz="5000">
                <a:solidFill>
                  <a:srgbClr val="17194F"/>
                </a:solidFill>
                <a:latin typeface="M PLUS 1p"/>
                <a:ea typeface="M PLUS 1p"/>
                <a:cs typeface="M PLUS 1p"/>
                <a:sym typeface="M PLUS 1p"/>
              </a:rPr>
              <a:t>自分</a:t>
            </a:r>
            <a:r>
              <a:rPr b="1" lang="ja" sz="3400">
                <a:solidFill>
                  <a:srgbClr val="17194F"/>
                </a:solidFill>
                <a:latin typeface="M PLUS 1p"/>
                <a:ea typeface="M PLUS 1p"/>
                <a:cs typeface="M PLUS 1p"/>
                <a:sym typeface="M PLUS 1p"/>
              </a:rPr>
              <a:t>で</a:t>
            </a:r>
            <a:r>
              <a:rPr b="1" lang="ja" sz="5000">
                <a:solidFill>
                  <a:srgbClr val="17194F"/>
                </a:solidFill>
                <a:latin typeface="M PLUS 1p"/>
                <a:ea typeface="M PLUS 1p"/>
                <a:cs typeface="M PLUS 1p"/>
                <a:sym typeface="M PLUS 1p"/>
              </a:rPr>
              <a:t>作成・設置できます</a:t>
            </a:r>
            <a:endParaRPr b="1" i="0" sz="5000" u="none" cap="none" strike="noStrike">
              <a:solidFill>
                <a:srgbClr val="17194F"/>
              </a:solidFill>
              <a:latin typeface="M PLUS 1p"/>
              <a:ea typeface="M PLUS 1p"/>
              <a:cs typeface="M PLUS 1p"/>
              <a:sym typeface="M PLUS 1p"/>
            </a:endParaRPr>
          </a:p>
        </p:txBody>
      </p:sp>
      <p:sp>
        <p:nvSpPr>
          <p:cNvPr id="254" name="Google Shape;254;p28"/>
          <p:cNvSpPr txBox="1"/>
          <p:nvPr/>
        </p:nvSpPr>
        <p:spPr>
          <a:xfrm>
            <a:off x="1464150" y="4313500"/>
            <a:ext cx="9114000" cy="21762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lang="ja" sz="3000">
                <a:solidFill>
                  <a:srgbClr val="073763"/>
                </a:solidFill>
                <a:latin typeface="M PLUS 1p"/>
                <a:ea typeface="M PLUS 1p"/>
                <a:cs typeface="M PLUS 1p"/>
                <a:sym typeface="M PLUS 1p"/>
              </a:rPr>
              <a:t>目的や検討フェーズに合わせた複数のフォームや</a:t>
            </a:r>
            <a:endParaRPr sz="30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3000">
                <a:solidFill>
                  <a:srgbClr val="073763"/>
                </a:solidFill>
                <a:latin typeface="M PLUS 1p"/>
                <a:ea typeface="M PLUS 1p"/>
                <a:cs typeface="M PLUS 1p"/>
                <a:sym typeface="M PLUS 1p"/>
              </a:rPr>
              <a:t>CTAボタンを作成・設置することが可能。</a:t>
            </a:r>
            <a:endParaRPr sz="30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b="1" lang="ja" sz="3000">
                <a:solidFill>
                  <a:srgbClr val="073763"/>
                </a:solidFill>
                <a:latin typeface="M PLUS 1p"/>
                <a:ea typeface="M PLUS 1p"/>
                <a:cs typeface="M PLUS 1p"/>
                <a:sym typeface="M PLUS 1p"/>
              </a:rPr>
              <a:t>項目の追加・変更</a:t>
            </a:r>
            <a:r>
              <a:rPr lang="ja" sz="3000">
                <a:solidFill>
                  <a:srgbClr val="073763"/>
                </a:solidFill>
                <a:latin typeface="M PLUS 1p"/>
                <a:ea typeface="M PLUS 1p"/>
                <a:cs typeface="M PLUS 1p"/>
                <a:sym typeface="M PLUS 1p"/>
              </a:rPr>
              <a:t>も自分ですぐに対応可能。</a:t>
            </a:r>
            <a:endParaRPr sz="3000">
              <a:solidFill>
                <a:srgbClr val="073763"/>
              </a:solidFill>
              <a:latin typeface="M PLUS 1p"/>
              <a:ea typeface="M PLUS 1p"/>
              <a:cs typeface="M PLUS 1p"/>
              <a:sym typeface="M PLUS 1p"/>
            </a:endParaRPr>
          </a:p>
        </p:txBody>
      </p:sp>
      <p:sp>
        <p:nvSpPr>
          <p:cNvPr id="255" name="Google Shape;255;p28"/>
          <p:cNvSpPr txBox="1"/>
          <p:nvPr/>
        </p:nvSpPr>
        <p:spPr>
          <a:xfrm>
            <a:off x="5682650" y="7269950"/>
            <a:ext cx="7189200" cy="21762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b="1" lang="ja" sz="2400">
                <a:solidFill>
                  <a:srgbClr val="073763"/>
                </a:solidFill>
                <a:latin typeface="M PLUS 1p"/>
                <a:ea typeface="M PLUS 1p"/>
                <a:cs typeface="M PLUS 1p"/>
                <a:sym typeface="M PLUS 1p"/>
              </a:rPr>
              <a:t>◼️検討フェーズ、ターゲットに合わせたCTA例</a:t>
            </a:r>
            <a:endParaRPr b="1"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200">
                <a:solidFill>
                  <a:srgbClr val="073763"/>
                </a:solidFill>
                <a:latin typeface="M PLUS 1p"/>
                <a:ea typeface="M PLUS 1p"/>
                <a:cs typeface="M PLUS 1p"/>
                <a:sym typeface="M PLUS 1p"/>
              </a:rPr>
              <a:t>　・無料デモ申し込み</a:t>
            </a:r>
            <a:endParaRPr sz="22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200">
                <a:solidFill>
                  <a:srgbClr val="073763"/>
                </a:solidFill>
                <a:latin typeface="M PLUS 1p"/>
                <a:ea typeface="M PLUS 1p"/>
                <a:cs typeface="M PLUS 1p"/>
                <a:sym typeface="M PLUS 1p"/>
              </a:rPr>
              <a:t>　・お役立ち資料（ホワイトペーパー）ダウンロード</a:t>
            </a:r>
            <a:endParaRPr sz="22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200">
                <a:solidFill>
                  <a:srgbClr val="073763"/>
                </a:solidFill>
                <a:latin typeface="M PLUS 1p"/>
                <a:ea typeface="M PLUS 1p"/>
                <a:cs typeface="M PLUS 1p"/>
                <a:sym typeface="M PLUS 1p"/>
              </a:rPr>
              <a:t>　・CADダウンロード etc</a:t>
            </a:r>
            <a:r>
              <a:rPr lang="ja" sz="2400">
                <a:solidFill>
                  <a:srgbClr val="073763"/>
                </a:solidFill>
                <a:latin typeface="M PLUS 1p"/>
                <a:ea typeface="M PLUS 1p"/>
                <a:cs typeface="M PLUS 1p"/>
                <a:sym typeface="M PLUS 1p"/>
              </a:rPr>
              <a:t>.</a:t>
            </a:r>
            <a:endParaRPr sz="2400">
              <a:solidFill>
                <a:srgbClr val="073763"/>
              </a:solidFill>
              <a:latin typeface="M PLUS 1p"/>
              <a:ea typeface="M PLUS 1p"/>
              <a:cs typeface="M PLUS 1p"/>
              <a:sym typeface="M PLUS 1p"/>
            </a:endParaRPr>
          </a:p>
        </p:txBody>
      </p:sp>
      <p:pic>
        <p:nvPicPr>
          <p:cNvPr id="256" name="Google Shape;256;p28"/>
          <p:cNvPicPr preferRelativeResize="0"/>
          <p:nvPr/>
        </p:nvPicPr>
        <p:blipFill>
          <a:blip r:embed="rId3">
            <a:alphaModFix/>
          </a:blip>
          <a:stretch>
            <a:fillRect/>
          </a:stretch>
        </p:blipFill>
        <p:spPr>
          <a:xfrm>
            <a:off x="11601100" y="2028800"/>
            <a:ext cx="4020529" cy="4127197"/>
          </a:xfrm>
          <a:prstGeom prst="rect">
            <a:avLst/>
          </a:prstGeom>
          <a:noFill/>
          <a:ln>
            <a:noFill/>
          </a:ln>
          <a:effectLst>
            <a:outerShdw blurRad="142875" rotWithShape="0" algn="bl" dir="5400000" dist="19050">
              <a:srgbClr val="000000">
                <a:alpha val="20000"/>
              </a:srgbClr>
            </a:outerShdw>
          </a:effectLst>
        </p:spPr>
      </p:pic>
      <p:pic>
        <p:nvPicPr>
          <p:cNvPr id="257" name="Google Shape;257;p28"/>
          <p:cNvPicPr preferRelativeResize="0"/>
          <p:nvPr/>
        </p:nvPicPr>
        <p:blipFill>
          <a:blip r:embed="rId4">
            <a:alphaModFix/>
          </a:blip>
          <a:stretch>
            <a:fillRect/>
          </a:stretch>
        </p:blipFill>
        <p:spPr>
          <a:xfrm>
            <a:off x="13737422" y="3752079"/>
            <a:ext cx="4020529" cy="4046271"/>
          </a:xfrm>
          <a:prstGeom prst="rect">
            <a:avLst/>
          </a:prstGeom>
          <a:noFill/>
          <a:ln>
            <a:noFill/>
          </a:ln>
          <a:effectLst>
            <a:outerShdw blurRad="142875" rotWithShape="0" algn="bl" dir="5400000" dist="19050">
              <a:srgbClr val="000000">
                <a:alpha val="20000"/>
              </a:srgbClr>
            </a:outerShdw>
          </a:effectLst>
        </p:spPr>
      </p:pic>
      <p:pic>
        <p:nvPicPr>
          <p:cNvPr id="258" name="Google Shape;258;p28"/>
          <p:cNvPicPr preferRelativeResize="0"/>
          <p:nvPr/>
        </p:nvPicPr>
        <p:blipFill>
          <a:blip r:embed="rId5">
            <a:alphaModFix/>
          </a:blip>
          <a:stretch>
            <a:fillRect/>
          </a:stretch>
        </p:blipFill>
        <p:spPr>
          <a:xfrm>
            <a:off x="1801037" y="7195139"/>
            <a:ext cx="3407900" cy="1292639"/>
          </a:xfrm>
          <a:prstGeom prst="rect">
            <a:avLst/>
          </a:prstGeom>
          <a:noFill/>
          <a:ln>
            <a:noFill/>
          </a:ln>
        </p:spPr>
      </p:pic>
      <p:pic>
        <p:nvPicPr>
          <p:cNvPr id="259" name="Google Shape;259;p28"/>
          <p:cNvPicPr preferRelativeResize="0"/>
          <p:nvPr/>
        </p:nvPicPr>
        <p:blipFill>
          <a:blip r:embed="rId6">
            <a:alphaModFix/>
          </a:blip>
          <a:stretch>
            <a:fillRect/>
          </a:stretch>
        </p:blipFill>
        <p:spPr>
          <a:xfrm>
            <a:off x="2418283" y="8198397"/>
            <a:ext cx="3407906" cy="1292650"/>
          </a:xfrm>
          <a:prstGeom prst="rect">
            <a:avLst/>
          </a:prstGeom>
          <a:noFill/>
          <a:ln>
            <a:noFill/>
          </a:ln>
        </p:spPr>
      </p:pic>
      <p:sp>
        <p:nvSpPr>
          <p:cNvPr id="260" name="Google Shape;260;p28"/>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9"/>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❷ 効果検証・レポート</a:t>
            </a:r>
            <a:endParaRPr/>
          </a:p>
        </p:txBody>
      </p:sp>
      <p:sp>
        <p:nvSpPr>
          <p:cNvPr id="266" name="Google Shape;266;p29"/>
          <p:cNvSpPr txBox="1"/>
          <p:nvPr/>
        </p:nvSpPr>
        <p:spPr>
          <a:xfrm>
            <a:off x="1515150" y="1686350"/>
            <a:ext cx="9781200" cy="17142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面倒な計測設定は不要</a:t>
            </a:r>
            <a:endParaRPr b="1" i="0" sz="5000" u="none" cap="none" strike="noStrike">
              <a:solidFill>
                <a:srgbClr val="17194F"/>
              </a:solidFill>
              <a:latin typeface="M PLUS 1p"/>
              <a:ea typeface="M PLUS 1p"/>
              <a:cs typeface="M PLUS 1p"/>
              <a:sym typeface="M PLUS 1p"/>
            </a:endParaRPr>
          </a:p>
        </p:txBody>
      </p:sp>
      <p:sp>
        <p:nvSpPr>
          <p:cNvPr id="267" name="Google Shape;267;p29"/>
          <p:cNvSpPr txBox="1"/>
          <p:nvPr/>
        </p:nvSpPr>
        <p:spPr>
          <a:xfrm>
            <a:off x="5928800" y="1519879"/>
            <a:ext cx="9781200" cy="10188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None/>
            </a:pPr>
            <a:r>
              <a:rPr b="1" lang="ja" sz="5000">
                <a:solidFill>
                  <a:srgbClr val="17194F"/>
                </a:solidFill>
                <a:latin typeface="M PLUS 1p"/>
                <a:ea typeface="M PLUS 1p"/>
                <a:cs typeface="M PLUS 1p"/>
                <a:sym typeface="M PLUS 1p"/>
              </a:rPr>
              <a:t>レポート</a:t>
            </a:r>
            <a:r>
              <a:rPr b="1" lang="ja" sz="3400">
                <a:solidFill>
                  <a:srgbClr val="17194F"/>
                </a:solidFill>
                <a:latin typeface="M PLUS 1p"/>
                <a:ea typeface="M PLUS 1p"/>
                <a:cs typeface="M PLUS 1p"/>
                <a:sym typeface="M PLUS 1p"/>
              </a:rPr>
              <a:t>を</a:t>
            </a:r>
            <a:r>
              <a:rPr b="1" lang="ja" sz="5000">
                <a:solidFill>
                  <a:srgbClr val="17194F"/>
                </a:solidFill>
                <a:latin typeface="M PLUS 1p"/>
                <a:ea typeface="M PLUS 1p"/>
                <a:cs typeface="M PLUS 1p"/>
                <a:sym typeface="M PLUS 1p"/>
              </a:rPr>
              <a:t>管理画面</a:t>
            </a:r>
            <a:r>
              <a:rPr b="1" lang="ja" sz="3400">
                <a:solidFill>
                  <a:srgbClr val="17194F"/>
                </a:solidFill>
                <a:latin typeface="M PLUS 1p"/>
                <a:ea typeface="M PLUS 1p"/>
                <a:cs typeface="M PLUS 1p"/>
                <a:sym typeface="M PLUS 1p"/>
              </a:rPr>
              <a:t>に</a:t>
            </a:r>
            <a:r>
              <a:rPr b="1" lang="ja" sz="5000">
                <a:solidFill>
                  <a:srgbClr val="17194F"/>
                </a:solidFill>
                <a:latin typeface="M PLUS 1p"/>
                <a:ea typeface="M PLUS 1p"/>
                <a:cs typeface="M PLUS 1p"/>
                <a:sym typeface="M PLUS 1p"/>
              </a:rPr>
              <a:t>搭載</a:t>
            </a:r>
            <a:endParaRPr b="1" i="0" sz="5000" u="none" cap="none" strike="noStrike">
              <a:solidFill>
                <a:srgbClr val="17194F"/>
              </a:solidFill>
              <a:latin typeface="M PLUS 1p"/>
              <a:ea typeface="M PLUS 1p"/>
              <a:cs typeface="M PLUS 1p"/>
              <a:sym typeface="M PLUS 1p"/>
            </a:endParaRPr>
          </a:p>
        </p:txBody>
      </p:sp>
      <p:sp>
        <p:nvSpPr>
          <p:cNvPr id="268" name="Google Shape;268;p29"/>
          <p:cNvSpPr txBox="1"/>
          <p:nvPr/>
        </p:nvSpPr>
        <p:spPr>
          <a:xfrm>
            <a:off x="1802450" y="8462200"/>
            <a:ext cx="7555800" cy="10188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b="1" lang="ja" sz="2000">
                <a:solidFill>
                  <a:srgbClr val="073763"/>
                </a:solidFill>
                <a:latin typeface="M PLUS 1p"/>
                <a:ea typeface="M PLUS 1p"/>
                <a:cs typeface="M PLUS 1p"/>
                <a:sym typeface="M PLUS 1p"/>
              </a:rPr>
              <a:t>LP別</a:t>
            </a:r>
            <a:r>
              <a:rPr lang="ja" sz="2000">
                <a:solidFill>
                  <a:srgbClr val="073763"/>
                </a:solidFill>
                <a:latin typeface="M PLUS 1p"/>
                <a:ea typeface="M PLUS 1p"/>
                <a:cs typeface="M PLUS 1p"/>
                <a:sym typeface="M PLUS 1p"/>
              </a:rPr>
              <a:t>や</a:t>
            </a:r>
            <a:r>
              <a:rPr b="1" lang="ja" sz="2000">
                <a:solidFill>
                  <a:srgbClr val="073763"/>
                </a:solidFill>
                <a:latin typeface="M PLUS 1p"/>
                <a:ea typeface="M PLUS 1p"/>
                <a:cs typeface="M PLUS 1p"/>
                <a:sym typeface="M PLUS 1p"/>
              </a:rPr>
              <a:t>流入経路別</a:t>
            </a:r>
            <a:r>
              <a:rPr lang="ja" sz="2000">
                <a:solidFill>
                  <a:srgbClr val="073763"/>
                </a:solidFill>
                <a:latin typeface="M PLUS 1p"/>
                <a:ea typeface="M PLUS 1p"/>
                <a:cs typeface="M PLUS 1p"/>
                <a:sym typeface="M PLUS 1p"/>
              </a:rPr>
              <a:t>に、訪問数・滞在時間・クリック・</a:t>
            </a:r>
            <a:endParaRPr sz="20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000">
                <a:solidFill>
                  <a:srgbClr val="073763"/>
                </a:solidFill>
                <a:latin typeface="M PLUS 1p"/>
                <a:ea typeface="M PLUS 1p"/>
                <a:cs typeface="M PLUS 1p"/>
                <a:sym typeface="M PLUS 1p"/>
              </a:rPr>
              <a:t>コンバージョンなどのパフォーマンスの確認が可能。</a:t>
            </a:r>
            <a:endParaRPr sz="2000">
              <a:solidFill>
                <a:srgbClr val="073763"/>
              </a:solidFill>
              <a:latin typeface="M PLUS 1p"/>
              <a:ea typeface="M PLUS 1p"/>
              <a:cs typeface="M PLUS 1p"/>
              <a:sym typeface="M PLUS 1p"/>
            </a:endParaRPr>
          </a:p>
        </p:txBody>
      </p:sp>
      <p:sp>
        <p:nvSpPr>
          <p:cNvPr id="269" name="Google Shape;269;p29"/>
          <p:cNvSpPr/>
          <p:nvPr/>
        </p:nvSpPr>
        <p:spPr>
          <a:xfrm>
            <a:off x="1719550" y="2821500"/>
            <a:ext cx="7555800" cy="589800"/>
          </a:xfrm>
          <a:prstGeom prst="roundRect">
            <a:avLst>
              <a:gd fmla="val 50000" name="adj"/>
            </a:avLst>
          </a:prstGeom>
          <a:solidFill>
            <a:srgbClr val="FFFFFF"/>
          </a:solidFill>
          <a:ln cap="flat" cmpd="sng" w="19050">
            <a:solidFill>
              <a:srgbClr val="2C38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17194F"/>
                </a:solidFill>
              </a:rPr>
              <a:t>LPの効果を検証できる </a:t>
            </a:r>
            <a:r>
              <a:rPr lang="ja" sz="2600">
                <a:solidFill>
                  <a:srgbClr val="17194F"/>
                </a:solidFill>
                <a:latin typeface="M PLUS 1p Black"/>
                <a:ea typeface="M PLUS 1p Black"/>
                <a:cs typeface="M PLUS 1p Black"/>
                <a:sym typeface="M PLUS 1p Black"/>
              </a:rPr>
              <a:t>キャンペーン機能</a:t>
            </a:r>
            <a:endParaRPr sz="2600">
              <a:solidFill>
                <a:srgbClr val="17194F"/>
              </a:solidFill>
              <a:latin typeface="M PLUS 1p Black"/>
              <a:ea typeface="M PLUS 1p Black"/>
              <a:cs typeface="M PLUS 1p Black"/>
              <a:sym typeface="M PLUS 1p Black"/>
            </a:endParaRPr>
          </a:p>
        </p:txBody>
      </p:sp>
      <p:pic>
        <p:nvPicPr>
          <p:cNvPr id="270" name="Google Shape;270;p29"/>
          <p:cNvPicPr preferRelativeResize="0"/>
          <p:nvPr/>
        </p:nvPicPr>
        <p:blipFill>
          <a:blip r:embed="rId3">
            <a:alphaModFix/>
          </a:blip>
          <a:stretch>
            <a:fillRect/>
          </a:stretch>
        </p:blipFill>
        <p:spPr>
          <a:xfrm>
            <a:off x="10044150" y="3723700"/>
            <a:ext cx="5103799" cy="3660448"/>
          </a:xfrm>
          <a:prstGeom prst="rect">
            <a:avLst/>
          </a:prstGeom>
          <a:noFill/>
          <a:ln>
            <a:noFill/>
          </a:ln>
        </p:spPr>
      </p:pic>
      <p:pic>
        <p:nvPicPr>
          <p:cNvPr id="271" name="Google Shape;271;p29"/>
          <p:cNvPicPr preferRelativeResize="0"/>
          <p:nvPr/>
        </p:nvPicPr>
        <p:blipFill>
          <a:blip r:embed="rId4">
            <a:alphaModFix/>
          </a:blip>
          <a:stretch>
            <a:fillRect/>
          </a:stretch>
        </p:blipFill>
        <p:spPr>
          <a:xfrm>
            <a:off x="11966900" y="4650531"/>
            <a:ext cx="5391402" cy="3783504"/>
          </a:xfrm>
          <a:prstGeom prst="rect">
            <a:avLst/>
          </a:prstGeom>
          <a:noFill/>
          <a:ln>
            <a:noFill/>
          </a:ln>
        </p:spPr>
      </p:pic>
      <p:sp>
        <p:nvSpPr>
          <p:cNvPr id="272" name="Google Shape;272;p29"/>
          <p:cNvSpPr/>
          <p:nvPr/>
        </p:nvSpPr>
        <p:spPr>
          <a:xfrm>
            <a:off x="9932350" y="2821500"/>
            <a:ext cx="7305600" cy="589800"/>
          </a:xfrm>
          <a:prstGeom prst="roundRect">
            <a:avLst>
              <a:gd fmla="val 50000" name="adj"/>
            </a:avLst>
          </a:prstGeom>
          <a:solidFill>
            <a:srgbClr val="FFFFFF"/>
          </a:solidFill>
          <a:ln cap="flat" cmpd="sng" w="19050">
            <a:solidFill>
              <a:srgbClr val="2C38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17194F"/>
                </a:solidFill>
              </a:rPr>
              <a:t>N1分析で解像度が上がる </a:t>
            </a:r>
            <a:r>
              <a:rPr lang="ja" sz="2600">
                <a:solidFill>
                  <a:srgbClr val="17194F"/>
                </a:solidFill>
                <a:latin typeface="M PLUS 1p Black"/>
                <a:ea typeface="M PLUS 1p Black"/>
                <a:cs typeface="M PLUS 1p Black"/>
                <a:sym typeface="M PLUS 1p Black"/>
              </a:rPr>
              <a:t>行動履歴</a:t>
            </a:r>
            <a:endParaRPr sz="2600">
              <a:solidFill>
                <a:srgbClr val="17194F"/>
              </a:solidFill>
              <a:latin typeface="M PLUS 1p Black"/>
              <a:ea typeface="M PLUS 1p Black"/>
              <a:cs typeface="M PLUS 1p Black"/>
              <a:sym typeface="M PLUS 1p Black"/>
            </a:endParaRPr>
          </a:p>
        </p:txBody>
      </p:sp>
      <p:pic>
        <p:nvPicPr>
          <p:cNvPr id="273" name="Google Shape;273;p29"/>
          <p:cNvPicPr preferRelativeResize="0"/>
          <p:nvPr/>
        </p:nvPicPr>
        <p:blipFill rotWithShape="1">
          <a:blip r:embed="rId5">
            <a:alphaModFix/>
          </a:blip>
          <a:srcRect b="0" l="0" r="0" t="4680"/>
          <a:stretch/>
        </p:blipFill>
        <p:spPr>
          <a:xfrm>
            <a:off x="1924150" y="3723700"/>
            <a:ext cx="4944492" cy="2508425"/>
          </a:xfrm>
          <a:prstGeom prst="rect">
            <a:avLst/>
          </a:prstGeom>
          <a:noFill/>
          <a:ln>
            <a:noFill/>
          </a:ln>
        </p:spPr>
      </p:pic>
      <p:pic>
        <p:nvPicPr>
          <p:cNvPr id="274" name="Google Shape;274;p29"/>
          <p:cNvPicPr preferRelativeResize="0"/>
          <p:nvPr/>
        </p:nvPicPr>
        <p:blipFill rotWithShape="1">
          <a:blip r:embed="rId6">
            <a:alphaModFix/>
          </a:blip>
          <a:srcRect b="0" l="0" r="0" t="4113"/>
          <a:stretch/>
        </p:blipFill>
        <p:spPr>
          <a:xfrm>
            <a:off x="2406700" y="6130651"/>
            <a:ext cx="6575201" cy="1992200"/>
          </a:xfrm>
          <a:prstGeom prst="rect">
            <a:avLst/>
          </a:prstGeom>
          <a:noFill/>
          <a:ln>
            <a:noFill/>
          </a:ln>
          <a:effectLst>
            <a:outerShdw blurRad="142875" rotWithShape="0" algn="bl" dir="5400000" dist="19050">
              <a:srgbClr val="000000">
                <a:alpha val="20000"/>
              </a:srgbClr>
            </a:outerShdw>
          </a:effectLst>
        </p:spPr>
      </p:pic>
      <p:sp>
        <p:nvSpPr>
          <p:cNvPr id="275" name="Google Shape;275;p29"/>
          <p:cNvSpPr txBox="1"/>
          <p:nvPr/>
        </p:nvSpPr>
        <p:spPr>
          <a:xfrm>
            <a:off x="10118550" y="8462200"/>
            <a:ext cx="7555800" cy="12882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lang="ja" sz="2000">
                <a:solidFill>
                  <a:srgbClr val="073763"/>
                </a:solidFill>
                <a:latin typeface="M PLUS 1p"/>
                <a:ea typeface="M PLUS 1p"/>
                <a:cs typeface="M PLUS 1p"/>
                <a:sym typeface="M PLUS 1p"/>
              </a:rPr>
              <a:t>ユーザーの流入経路からコンバージョンに至るまでの</a:t>
            </a:r>
            <a:endParaRPr sz="20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b="1" lang="ja" sz="2000">
                <a:solidFill>
                  <a:srgbClr val="073763"/>
                </a:solidFill>
                <a:latin typeface="M PLUS 1p"/>
                <a:ea typeface="M PLUS 1p"/>
                <a:cs typeface="M PLUS 1p"/>
                <a:sym typeface="M PLUS 1p"/>
              </a:rPr>
              <a:t>サイト内行動を流れで</a:t>
            </a:r>
            <a:r>
              <a:rPr lang="ja" sz="2000">
                <a:solidFill>
                  <a:srgbClr val="073763"/>
                </a:solidFill>
                <a:latin typeface="M PLUS 1p"/>
                <a:ea typeface="M PLUS 1p"/>
                <a:cs typeface="M PLUS 1p"/>
                <a:sym typeface="M PLUS 1p"/>
              </a:rPr>
              <a:t>確認が可能。</a:t>
            </a:r>
            <a:endParaRPr sz="20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000">
                <a:solidFill>
                  <a:srgbClr val="073763"/>
                </a:solidFill>
                <a:latin typeface="M PLUS 1p"/>
                <a:ea typeface="M PLUS 1p"/>
                <a:cs typeface="M PLUS 1p"/>
                <a:sym typeface="M PLUS 1p"/>
              </a:rPr>
              <a:t>ユーザーを深掘りすることで</a:t>
            </a:r>
            <a:r>
              <a:rPr lang="ja" sz="2000">
                <a:solidFill>
                  <a:srgbClr val="073763"/>
                </a:solidFill>
                <a:latin typeface="M PLUS 1p"/>
                <a:ea typeface="M PLUS 1p"/>
                <a:cs typeface="M PLUS 1p"/>
                <a:sym typeface="M PLUS 1p"/>
              </a:rPr>
              <a:t>施策</a:t>
            </a:r>
            <a:r>
              <a:rPr lang="ja" sz="2000">
                <a:solidFill>
                  <a:srgbClr val="073763"/>
                </a:solidFill>
                <a:latin typeface="M PLUS 1p"/>
                <a:ea typeface="M PLUS 1p"/>
                <a:cs typeface="M PLUS 1p"/>
                <a:sym typeface="M PLUS 1p"/>
              </a:rPr>
              <a:t>のヒントが見つかる。</a:t>
            </a:r>
            <a:endParaRPr sz="20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t/>
            </a:r>
            <a:endParaRPr sz="1400">
              <a:solidFill>
                <a:srgbClr val="073763"/>
              </a:solidFill>
              <a:latin typeface="M PLUS 1p"/>
              <a:ea typeface="M PLUS 1p"/>
              <a:cs typeface="M PLUS 1p"/>
              <a:sym typeface="M PLUS 1p"/>
            </a:endParaRPr>
          </a:p>
        </p:txBody>
      </p:sp>
      <p:sp>
        <p:nvSpPr>
          <p:cNvPr id="276" name="Google Shape;276;p29"/>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0"/>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❸ セミナー運用</a:t>
            </a:r>
            <a:endParaRPr/>
          </a:p>
        </p:txBody>
      </p:sp>
      <p:pic>
        <p:nvPicPr>
          <p:cNvPr id="282" name="Google Shape;282;p30"/>
          <p:cNvPicPr preferRelativeResize="0"/>
          <p:nvPr/>
        </p:nvPicPr>
        <p:blipFill rotWithShape="1">
          <a:blip r:embed="rId3">
            <a:alphaModFix/>
          </a:blip>
          <a:srcRect b="0" l="52079" r="3676" t="7484"/>
          <a:stretch/>
        </p:blipFill>
        <p:spPr>
          <a:xfrm>
            <a:off x="13071704" y="1958652"/>
            <a:ext cx="4322997" cy="5207463"/>
          </a:xfrm>
          <a:prstGeom prst="rect">
            <a:avLst/>
          </a:prstGeom>
          <a:noFill/>
          <a:ln>
            <a:noFill/>
          </a:ln>
          <a:effectLst>
            <a:outerShdw blurRad="142875" rotWithShape="0" algn="bl" dir="5400000" dist="19050">
              <a:srgbClr val="000000">
                <a:alpha val="20000"/>
              </a:srgbClr>
            </a:outerShdw>
          </a:effectLst>
        </p:spPr>
      </p:pic>
      <p:pic>
        <p:nvPicPr>
          <p:cNvPr id="283" name="Google Shape;283;p30"/>
          <p:cNvPicPr preferRelativeResize="0"/>
          <p:nvPr/>
        </p:nvPicPr>
        <p:blipFill rotWithShape="1">
          <a:blip r:embed="rId4">
            <a:alphaModFix/>
          </a:blip>
          <a:srcRect b="0" l="0" r="8700" t="0"/>
          <a:stretch/>
        </p:blipFill>
        <p:spPr>
          <a:xfrm>
            <a:off x="11808100" y="6150122"/>
            <a:ext cx="4960710" cy="3130029"/>
          </a:xfrm>
          <a:prstGeom prst="rect">
            <a:avLst/>
          </a:prstGeom>
          <a:noFill/>
          <a:ln>
            <a:noFill/>
          </a:ln>
          <a:effectLst>
            <a:outerShdw blurRad="142875" rotWithShape="0" algn="bl" dir="5400000" dist="19050">
              <a:srgbClr val="000000">
                <a:alpha val="20000"/>
              </a:srgbClr>
            </a:outerShdw>
          </a:effectLst>
        </p:spPr>
      </p:pic>
      <p:sp>
        <p:nvSpPr>
          <p:cNvPr id="284" name="Google Shape;284;p30"/>
          <p:cNvSpPr txBox="1"/>
          <p:nvPr/>
        </p:nvSpPr>
        <p:spPr>
          <a:xfrm>
            <a:off x="1515150" y="1686350"/>
            <a:ext cx="9781200" cy="6678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企画〜集客LP作成〜申込者管理まで</a:t>
            </a:r>
            <a:endParaRPr b="1" i="0" sz="5000" u="none" cap="none" strike="noStrike">
              <a:solidFill>
                <a:srgbClr val="17194F"/>
              </a:solidFill>
              <a:latin typeface="M PLUS 1p"/>
              <a:ea typeface="M PLUS 1p"/>
              <a:cs typeface="M PLUS 1p"/>
              <a:sym typeface="M PLUS 1p"/>
            </a:endParaRPr>
          </a:p>
        </p:txBody>
      </p:sp>
      <p:sp>
        <p:nvSpPr>
          <p:cNvPr id="285" name="Google Shape;285;p30"/>
          <p:cNvSpPr txBox="1"/>
          <p:nvPr/>
        </p:nvSpPr>
        <p:spPr>
          <a:xfrm>
            <a:off x="1515150" y="2295950"/>
            <a:ext cx="9781200" cy="11454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None/>
            </a:pPr>
            <a:r>
              <a:rPr b="1" lang="ja" sz="5000">
                <a:solidFill>
                  <a:srgbClr val="17194F"/>
                </a:solidFill>
                <a:latin typeface="M PLUS 1p"/>
                <a:ea typeface="M PLUS 1p"/>
                <a:cs typeface="M PLUS 1p"/>
                <a:sym typeface="M PLUS 1p"/>
              </a:rPr>
              <a:t>セミナー準備</a:t>
            </a:r>
            <a:r>
              <a:rPr b="1" lang="ja" sz="3400">
                <a:solidFill>
                  <a:srgbClr val="17194F"/>
                </a:solidFill>
                <a:latin typeface="M PLUS 1p"/>
                <a:ea typeface="M PLUS 1p"/>
                <a:cs typeface="M PLUS 1p"/>
                <a:sym typeface="M PLUS 1p"/>
              </a:rPr>
              <a:t>と</a:t>
            </a:r>
            <a:r>
              <a:rPr b="1" lang="ja" sz="5000">
                <a:solidFill>
                  <a:srgbClr val="17194F"/>
                </a:solidFill>
                <a:latin typeface="M PLUS 1p"/>
                <a:ea typeface="M PLUS 1p"/>
                <a:cs typeface="M PLUS 1p"/>
                <a:sym typeface="M PLUS 1p"/>
              </a:rPr>
              <a:t>運営</a:t>
            </a:r>
            <a:r>
              <a:rPr b="1" lang="ja" sz="3400">
                <a:solidFill>
                  <a:srgbClr val="17194F"/>
                </a:solidFill>
                <a:latin typeface="M PLUS 1p"/>
                <a:ea typeface="M PLUS 1p"/>
                <a:cs typeface="M PLUS 1p"/>
                <a:sym typeface="M PLUS 1p"/>
              </a:rPr>
              <a:t>を</a:t>
            </a:r>
            <a:r>
              <a:rPr b="1" lang="ja" sz="5000">
                <a:solidFill>
                  <a:srgbClr val="17194F"/>
                </a:solidFill>
                <a:latin typeface="M PLUS 1p"/>
                <a:ea typeface="M PLUS 1p"/>
                <a:cs typeface="M PLUS 1p"/>
                <a:sym typeface="M PLUS 1p"/>
              </a:rPr>
              <a:t>効率化</a:t>
            </a:r>
            <a:endParaRPr b="1" i="0" sz="5000" u="none" cap="none" strike="noStrike">
              <a:solidFill>
                <a:srgbClr val="17194F"/>
              </a:solidFill>
              <a:latin typeface="M PLUS 1p"/>
              <a:ea typeface="M PLUS 1p"/>
              <a:cs typeface="M PLUS 1p"/>
              <a:sym typeface="M PLUS 1p"/>
            </a:endParaRPr>
          </a:p>
        </p:txBody>
      </p:sp>
      <p:sp>
        <p:nvSpPr>
          <p:cNvPr id="286" name="Google Shape;286;p30"/>
          <p:cNvSpPr/>
          <p:nvPr/>
        </p:nvSpPr>
        <p:spPr>
          <a:xfrm>
            <a:off x="1478800" y="3628700"/>
            <a:ext cx="2770800" cy="819000"/>
          </a:xfrm>
          <a:prstGeom prst="rect">
            <a:avLst/>
          </a:prstGeom>
          <a:solidFill>
            <a:srgbClr val="32ACCA"/>
          </a:solid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ja" sz="3000">
                <a:solidFill>
                  <a:schemeClr val="lt1"/>
                </a:solidFill>
                <a:latin typeface="M PLUS 1p"/>
                <a:ea typeface="M PLUS 1p"/>
                <a:cs typeface="M PLUS 1p"/>
                <a:sym typeface="M PLUS 1p"/>
              </a:rPr>
              <a:t>❶ 企 画</a:t>
            </a:r>
            <a:endParaRPr sz="3600">
              <a:solidFill>
                <a:schemeClr val="lt1"/>
              </a:solidFill>
            </a:endParaRPr>
          </a:p>
        </p:txBody>
      </p:sp>
      <p:sp>
        <p:nvSpPr>
          <p:cNvPr id="287" name="Google Shape;287;p30"/>
          <p:cNvSpPr txBox="1"/>
          <p:nvPr/>
        </p:nvSpPr>
        <p:spPr>
          <a:xfrm>
            <a:off x="4207350" y="3667948"/>
            <a:ext cx="6326400" cy="7674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lang="ja" sz="2200">
                <a:solidFill>
                  <a:srgbClr val="073763"/>
                </a:solidFill>
                <a:latin typeface="M PLUS 1p"/>
                <a:ea typeface="M PLUS 1p"/>
                <a:cs typeface="M PLUS 1p"/>
                <a:sym typeface="M PLUS 1p"/>
              </a:rPr>
              <a:t>・</a:t>
            </a:r>
            <a:r>
              <a:rPr b="1" lang="ja" sz="2200">
                <a:solidFill>
                  <a:srgbClr val="073763"/>
                </a:solidFill>
                <a:latin typeface="M PLUS 1p"/>
                <a:ea typeface="M PLUS 1p"/>
                <a:cs typeface="M PLUS 1p"/>
                <a:sym typeface="M PLUS 1p"/>
              </a:rPr>
              <a:t>AIアシスタント機能</a:t>
            </a:r>
            <a:r>
              <a:rPr lang="ja" sz="2200">
                <a:solidFill>
                  <a:srgbClr val="073763"/>
                </a:solidFill>
                <a:latin typeface="M PLUS 1p"/>
                <a:ea typeface="M PLUS 1p"/>
                <a:cs typeface="M PLUS 1p"/>
                <a:sym typeface="M PLUS 1p"/>
              </a:rPr>
              <a:t>が企画案を提案</a:t>
            </a:r>
            <a:endParaRPr sz="2000">
              <a:solidFill>
                <a:srgbClr val="073763"/>
              </a:solidFill>
              <a:latin typeface="M PLUS 1p"/>
              <a:ea typeface="M PLUS 1p"/>
              <a:cs typeface="M PLUS 1p"/>
              <a:sym typeface="M PLUS 1p"/>
            </a:endParaRPr>
          </a:p>
        </p:txBody>
      </p:sp>
      <p:cxnSp>
        <p:nvCxnSpPr>
          <p:cNvPr id="288" name="Google Shape;288;p30"/>
          <p:cNvCxnSpPr/>
          <p:nvPr/>
        </p:nvCxnSpPr>
        <p:spPr>
          <a:xfrm>
            <a:off x="4279300" y="3643150"/>
            <a:ext cx="6593400" cy="0"/>
          </a:xfrm>
          <a:prstGeom prst="straightConnector1">
            <a:avLst/>
          </a:prstGeom>
          <a:noFill/>
          <a:ln cap="flat" cmpd="sng" w="9525">
            <a:solidFill>
              <a:srgbClr val="D9D9D9"/>
            </a:solidFill>
            <a:prstDash val="solid"/>
            <a:round/>
            <a:headEnd len="med" w="med" type="none"/>
            <a:tailEnd len="med" w="med" type="none"/>
          </a:ln>
        </p:spPr>
      </p:cxnSp>
      <p:sp>
        <p:nvSpPr>
          <p:cNvPr id="289" name="Google Shape;289;p30"/>
          <p:cNvSpPr/>
          <p:nvPr/>
        </p:nvSpPr>
        <p:spPr>
          <a:xfrm>
            <a:off x="1478800" y="4504269"/>
            <a:ext cx="2770800" cy="1124400"/>
          </a:xfrm>
          <a:prstGeom prst="rect">
            <a:avLst/>
          </a:prstGeom>
          <a:solidFill>
            <a:srgbClr val="32ACCA"/>
          </a:solid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ja" sz="3000">
                <a:solidFill>
                  <a:schemeClr val="lt1"/>
                </a:solidFill>
                <a:latin typeface="M PLUS 1p"/>
                <a:ea typeface="M PLUS 1p"/>
                <a:cs typeface="M PLUS 1p"/>
                <a:sym typeface="M PLUS 1p"/>
              </a:rPr>
              <a:t>❷ 集 客</a:t>
            </a:r>
            <a:endParaRPr sz="3600">
              <a:solidFill>
                <a:schemeClr val="lt1"/>
              </a:solidFill>
            </a:endParaRPr>
          </a:p>
        </p:txBody>
      </p:sp>
      <p:sp>
        <p:nvSpPr>
          <p:cNvPr id="290" name="Google Shape;290;p30"/>
          <p:cNvSpPr txBox="1"/>
          <p:nvPr/>
        </p:nvSpPr>
        <p:spPr>
          <a:xfrm>
            <a:off x="4207350" y="4447834"/>
            <a:ext cx="6326400" cy="13158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lang="ja" sz="2200">
                <a:solidFill>
                  <a:srgbClr val="073763"/>
                </a:solidFill>
                <a:latin typeface="M PLUS 1p"/>
                <a:ea typeface="M PLUS 1p"/>
                <a:cs typeface="M PLUS 1p"/>
                <a:sym typeface="M PLUS 1p"/>
              </a:rPr>
              <a:t>・LPをテンプレートを元にサクッと作成</a:t>
            </a:r>
            <a:endParaRPr sz="22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2200">
                <a:solidFill>
                  <a:srgbClr val="073763"/>
                </a:solidFill>
                <a:latin typeface="M PLUS 1p"/>
                <a:ea typeface="M PLUS 1p"/>
                <a:cs typeface="M PLUS 1p"/>
                <a:sym typeface="M PLUS 1p"/>
              </a:rPr>
              <a:t>・セミナー別にフォームを分けることも可能</a:t>
            </a:r>
            <a:endParaRPr sz="2200">
              <a:solidFill>
                <a:srgbClr val="073763"/>
              </a:solidFill>
              <a:latin typeface="M PLUS 1p"/>
              <a:ea typeface="M PLUS 1p"/>
              <a:cs typeface="M PLUS 1p"/>
              <a:sym typeface="M PLUS 1p"/>
            </a:endParaRPr>
          </a:p>
        </p:txBody>
      </p:sp>
      <p:cxnSp>
        <p:nvCxnSpPr>
          <p:cNvPr id="291" name="Google Shape;291;p30"/>
          <p:cNvCxnSpPr/>
          <p:nvPr/>
        </p:nvCxnSpPr>
        <p:spPr>
          <a:xfrm>
            <a:off x="4279300" y="4484871"/>
            <a:ext cx="6593400" cy="0"/>
          </a:xfrm>
          <a:prstGeom prst="straightConnector1">
            <a:avLst/>
          </a:prstGeom>
          <a:noFill/>
          <a:ln cap="flat" cmpd="sng" w="9525">
            <a:solidFill>
              <a:srgbClr val="D9D9D9"/>
            </a:solidFill>
            <a:prstDash val="solid"/>
            <a:round/>
            <a:headEnd len="med" w="med" type="none"/>
            <a:tailEnd len="med" w="med" type="none"/>
          </a:ln>
        </p:spPr>
      </p:cxnSp>
      <p:sp>
        <p:nvSpPr>
          <p:cNvPr id="292" name="Google Shape;292;p30"/>
          <p:cNvSpPr/>
          <p:nvPr/>
        </p:nvSpPr>
        <p:spPr>
          <a:xfrm>
            <a:off x="1478800" y="5675414"/>
            <a:ext cx="2770800" cy="995400"/>
          </a:xfrm>
          <a:prstGeom prst="rect">
            <a:avLst/>
          </a:prstGeom>
          <a:solidFill>
            <a:srgbClr val="32ACCA"/>
          </a:solid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ja" sz="3000">
                <a:solidFill>
                  <a:schemeClr val="lt1"/>
                </a:solidFill>
                <a:latin typeface="M PLUS 1p"/>
                <a:ea typeface="M PLUS 1p"/>
                <a:cs typeface="M PLUS 1p"/>
                <a:sym typeface="M PLUS 1p"/>
              </a:rPr>
              <a:t>❸ 申込者管理</a:t>
            </a:r>
            <a:endParaRPr sz="3600">
              <a:solidFill>
                <a:schemeClr val="lt1"/>
              </a:solidFill>
            </a:endParaRPr>
          </a:p>
        </p:txBody>
      </p:sp>
      <p:sp>
        <p:nvSpPr>
          <p:cNvPr id="293" name="Google Shape;293;p30"/>
          <p:cNvSpPr txBox="1"/>
          <p:nvPr/>
        </p:nvSpPr>
        <p:spPr>
          <a:xfrm>
            <a:off x="4207350" y="5618958"/>
            <a:ext cx="6326400" cy="11244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lang="ja" sz="2200">
                <a:solidFill>
                  <a:srgbClr val="073763"/>
                </a:solidFill>
                <a:latin typeface="M PLUS 1p"/>
                <a:ea typeface="M PLUS 1p"/>
                <a:cs typeface="M PLUS 1p"/>
                <a:sym typeface="M PLUS 1p"/>
              </a:rPr>
              <a:t>・申し込み完了メールの自動送信</a:t>
            </a:r>
            <a:endParaRPr sz="22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2200">
                <a:solidFill>
                  <a:srgbClr val="073763"/>
                </a:solidFill>
                <a:latin typeface="M PLUS 1p"/>
                <a:ea typeface="M PLUS 1p"/>
                <a:cs typeface="M PLUS 1p"/>
                <a:sym typeface="M PLUS 1p"/>
              </a:rPr>
              <a:t>・</a:t>
            </a:r>
            <a:r>
              <a:rPr b="1" lang="ja" sz="2200">
                <a:solidFill>
                  <a:srgbClr val="073763"/>
                </a:solidFill>
                <a:latin typeface="M PLUS 1p"/>
                <a:ea typeface="M PLUS 1p"/>
                <a:cs typeface="M PLUS 1p"/>
                <a:sym typeface="M PLUS 1p"/>
              </a:rPr>
              <a:t>リード管理機能</a:t>
            </a:r>
            <a:r>
              <a:rPr lang="ja" sz="2200">
                <a:solidFill>
                  <a:srgbClr val="073763"/>
                </a:solidFill>
                <a:latin typeface="M PLUS 1p"/>
                <a:ea typeface="M PLUS 1p"/>
                <a:cs typeface="M PLUS 1p"/>
                <a:sym typeface="M PLUS 1p"/>
              </a:rPr>
              <a:t>で申込者のステータス管理</a:t>
            </a:r>
            <a:endParaRPr sz="2200">
              <a:solidFill>
                <a:srgbClr val="073763"/>
              </a:solidFill>
              <a:latin typeface="M PLUS 1p"/>
              <a:ea typeface="M PLUS 1p"/>
              <a:cs typeface="M PLUS 1p"/>
              <a:sym typeface="M PLUS 1p"/>
            </a:endParaRPr>
          </a:p>
        </p:txBody>
      </p:sp>
      <p:cxnSp>
        <p:nvCxnSpPr>
          <p:cNvPr id="294" name="Google Shape;294;p30"/>
          <p:cNvCxnSpPr/>
          <p:nvPr/>
        </p:nvCxnSpPr>
        <p:spPr>
          <a:xfrm>
            <a:off x="4279300" y="5628691"/>
            <a:ext cx="6593400" cy="0"/>
          </a:xfrm>
          <a:prstGeom prst="straightConnector1">
            <a:avLst/>
          </a:prstGeom>
          <a:noFill/>
          <a:ln cap="flat" cmpd="sng" w="9525">
            <a:solidFill>
              <a:srgbClr val="D9D9D9"/>
            </a:solidFill>
            <a:prstDash val="solid"/>
            <a:round/>
            <a:headEnd len="med" w="med" type="none"/>
            <a:tailEnd len="med" w="med" type="none"/>
          </a:ln>
        </p:spPr>
      </p:cxnSp>
      <p:sp>
        <p:nvSpPr>
          <p:cNvPr id="295" name="Google Shape;295;p30"/>
          <p:cNvSpPr/>
          <p:nvPr/>
        </p:nvSpPr>
        <p:spPr>
          <a:xfrm>
            <a:off x="1478800" y="6726110"/>
            <a:ext cx="2770800" cy="1545000"/>
          </a:xfrm>
          <a:prstGeom prst="rect">
            <a:avLst/>
          </a:prstGeom>
          <a:solidFill>
            <a:srgbClr val="32ACCA"/>
          </a:solid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ja" sz="3000">
                <a:solidFill>
                  <a:schemeClr val="lt1"/>
                </a:solidFill>
                <a:latin typeface="M PLUS 1p"/>
                <a:ea typeface="M PLUS 1p"/>
                <a:cs typeface="M PLUS 1p"/>
                <a:sym typeface="M PLUS 1p"/>
              </a:rPr>
              <a:t>❹ 参加者への　 連絡</a:t>
            </a:r>
            <a:endParaRPr sz="3600">
              <a:solidFill>
                <a:schemeClr val="lt1"/>
              </a:solidFill>
            </a:endParaRPr>
          </a:p>
        </p:txBody>
      </p:sp>
      <p:cxnSp>
        <p:nvCxnSpPr>
          <p:cNvPr id="296" name="Google Shape;296;p30"/>
          <p:cNvCxnSpPr/>
          <p:nvPr/>
        </p:nvCxnSpPr>
        <p:spPr>
          <a:xfrm>
            <a:off x="4279300" y="6734026"/>
            <a:ext cx="6593400" cy="0"/>
          </a:xfrm>
          <a:prstGeom prst="straightConnector1">
            <a:avLst/>
          </a:prstGeom>
          <a:noFill/>
          <a:ln cap="flat" cmpd="sng" w="9525">
            <a:solidFill>
              <a:srgbClr val="D9D9D9"/>
            </a:solidFill>
            <a:prstDash val="solid"/>
            <a:round/>
            <a:headEnd len="med" w="med" type="none"/>
            <a:tailEnd len="med" w="med" type="none"/>
          </a:ln>
        </p:spPr>
      </p:cxnSp>
      <p:sp>
        <p:nvSpPr>
          <p:cNvPr id="297" name="Google Shape;297;p30"/>
          <p:cNvSpPr/>
          <p:nvPr/>
        </p:nvSpPr>
        <p:spPr>
          <a:xfrm>
            <a:off x="1478800" y="8329448"/>
            <a:ext cx="2770800" cy="819000"/>
          </a:xfrm>
          <a:prstGeom prst="rect">
            <a:avLst/>
          </a:prstGeom>
          <a:solidFill>
            <a:srgbClr val="32ACCA"/>
          </a:solid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b="1" lang="ja" sz="3000">
                <a:solidFill>
                  <a:schemeClr val="lt1"/>
                </a:solidFill>
                <a:latin typeface="M PLUS 1p"/>
                <a:ea typeface="M PLUS 1p"/>
                <a:cs typeface="M PLUS 1p"/>
                <a:sym typeface="M PLUS 1p"/>
              </a:rPr>
              <a:t>❺ 開催後</a:t>
            </a:r>
            <a:endParaRPr sz="3600">
              <a:solidFill>
                <a:schemeClr val="lt1"/>
              </a:solidFill>
            </a:endParaRPr>
          </a:p>
        </p:txBody>
      </p:sp>
      <p:sp>
        <p:nvSpPr>
          <p:cNvPr id="298" name="Google Shape;298;p30"/>
          <p:cNvSpPr txBox="1"/>
          <p:nvPr/>
        </p:nvSpPr>
        <p:spPr>
          <a:xfrm>
            <a:off x="4207350" y="8355000"/>
            <a:ext cx="7089000" cy="7674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lang="ja" sz="2200">
                <a:solidFill>
                  <a:srgbClr val="073763"/>
                </a:solidFill>
                <a:latin typeface="M PLUS 1p"/>
                <a:ea typeface="M PLUS 1p"/>
                <a:cs typeface="M PLUS 1p"/>
                <a:sym typeface="M PLUS 1p"/>
              </a:rPr>
              <a:t>・リード情報を元にお礼メールやセールスアプローチ</a:t>
            </a:r>
            <a:endParaRPr sz="2200">
              <a:solidFill>
                <a:srgbClr val="073763"/>
              </a:solidFill>
              <a:latin typeface="M PLUS 1p"/>
              <a:ea typeface="M PLUS 1p"/>
              <a:cs typeface="M PLUS 1p"/>
              <a:sym typeface="M PLUS 1p"/>
            </a:endParaRPr>
          </a:p>
        </p:txBody>
      </p:sp>
      <p:cxnSp>
        <p:nvCxnSpPr>
          <p:cNvPr id="299" name="Google Shape;299;p30"/>
          <p:cNvCxnSpPr/>
          <p:nvPr/>
        </p:nvCxnSpPr>
        <p:spPr>
          <a:xfrm>
            <a:off x="4279300" y="8364702"/>
            <a:ext cx="6593400" cy="0"/>
          </a:xfrm>
          <a:prstGeom prst="straightConnector1">
            <a:avLst/>
          </a:prstGeom>
          <a:noFill/>
          <a:ln cap="flat" cmpd="sng" w="9525">
            <a:solidFill>
              <a:srgbClr val="D9D9D9"/>
            </a:solidFill>
            <a:prstDash val="solid"/>
            <a:round/>
            <a:headEnd len="med" w="med" type="none"/>
            <a:tailEnd len="med" w="med" type="none"/>
          </a:ln>
        </p:spPr>
      </p:cxnSp>
      <p:cxnSp>
        <p:nvCxnSpPr>
          <p:cNvPr id="300" name="Google Shape;300;p30"/>
          <p:cNvCxnSpPr/>
          <p:nvPr/>
        </p:nvCxnSpPr>
        <p:spPr>
          <a:xfrm>
            <a:off x="4126900" y="9133473"/>
            <a:ext cx="6593400" cy="0"/>
          </a:xfrm>
          <a:prstGeom prst="straightConnector1">
            <a:avLst/>
          </a:prstGeom>
          <a:noFill/>
          <a:ln cap="flat" cmpd="sng" w="9525">
            <a:solidFill>
              <a:srgbClr val="D9D9D9"/>
            </a:solidFill>
            <a:prstDash val="solid"/>
            <a:round/>
            <a:headEnd len="med" w="med" type="none"/>
            <a:tailEnd len="med" w="med" type="none"/>
          </a:ln>
        </p:spPr>
      </p:cxnSp>
      <p:sp>
        <p:nvSpPr>
          <p:cNvPr id="301" name="Google Shape;301;p30"/>
          <p:cNvSpPr/>
          <p:nvPr/>
        </p:nvSpPr>
        <p:spPr>
          <a:xfrm rot="10800000">
            <a:off x="2705791" y="4405478"/>
            <a:ext cx="388200" cy="189600"/>
          </a:xfrm>
          <a:prstGeom prst="triangle">
            <a:avLst>
              <a:gd fmla="val 51005" name="adj"/>
            </a:avLst>
          </a:prstGeom>
          <a:solidFill>
            <a:srgbClr val="FFFF00"/>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3600"/>
          </a:p>
        </p:txBody>
      </p:sp>
      <p:sp>
        <p:nvSpPr>
          <p:cNvPr id="302" name="Google Shape;302;p30"/>
          <p:cNvSpPr/>
          <p:nvPr/>
        </p:nvSpPr>
        <p:spPr>
          <a:xfrm rot="10800000">
            <a:off x="2705791" y="5576623"/>
            <a:ext cx="388200" cy="189600"/>
          </a:xfrm>
          <a:prstGeom prst="triangle">
            <a:avLst>
              <a:gd fmla="val 51005" name="adj"/>
            </a:avLst>
          </a:prstGeom>
          <a:solidFill>
            <a:srgbClr val="FFFF00"/>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3600"/>
          </a:p>
        </p:txBody>
      </p:sp>
      <p:sp>
        <p:nvSpPr>
          <p:cNvPr id="303" name="Google Shape;303;p30"/>
          <p:cNvSpPr/>
          <p:nvPr/>
        </p:nvSpPr>
        <p:spPr>
          <a:xfrm rot="10800000">
            <a:off x="2705791" y="6640969"/>
            <a:ext cx="388200" cy="189600"/>
          </a:xfrm>
          <a:prstGeom prst="triangle">
            <a:avLst>
              <a:gd fmla="val 51005" name="adj"/>
            </a:avLst>
          </a:prstGeom>
          <a:solidFill>
            <a:srgbClr val="FFFF00"/>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3600"/>
          </a:p>
        </p:txBody>
      </p:sp>
      <p:sp>
        <p:nvSpPr>
          <p:cNvPr id="304" name="Google Shape;304;p30"/>
          <p:cNvSpPr/>
          <p:nvPr/>
        </p:nvSpPr>
        <p:spPr>
          <a:xfrm rot="10800000">
            <a:off x="2705791" y="8241815"/>
            <a:ext cx="388200" cy="189600"/>
          </a:xfrm>
          <a:prstGeom prst="triangle">
            <a:avLst>
              <a:gd fmla="val 51005" name="adj"/>
            </a:avLst>
          </a:prstGeom>
          <a:solidFill>
            <a:srgbClr val="FFFF00"/>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3600"/>
          </a:p>
        </p:txBody>
      </p:sp>
      <p:sp>
        <p:nvSpPr>
          <p:cNvPr id="305" name="Google Shape;305;p30"/>
          <p:cNvSpPr txBox="1"/>
          <p:nvPr/>
        </p:nvSpPr>
        <p:spPr>
          <a:xfrm>
            <a:off x="4359750" y="7015500"/>
            <a:ext cx="6862200" cy="11244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lang="ja" sz="2200">
                <a:solidFill>
                  <a:srgbClr val="073763"/>
                </a:solidFill>
                <a:latin typeface="M PLUS 1p"/>
                <a:ea typeface="M PLUS 1p"/>
                <a:cs typeface="M PLUS 1p"/>
                <a:sym typeface="M PLUS 1p"/>
              </a:rPr>
              <a:t>リマインドメールや連絡事項などを管理画面から</a:t>
            </a:r>
            <a:endParaRPr sz="22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2200">
                <a:solidFill>
                  <a:srgbClr val="073763"/>
                </a:solidFill>
                <a:latin typeface="M PLUS 1p"/>
                <a:ea typeface="M PLUS 1p"/>
                <a:cs typeface="M PLUS 1p"/>
                <a:sym typeface="M PLUS 1p"/>
              </a:rPr>
              <a:t>メール送信できる。リストはCSVでDLも可能</a:t>
            </a:r>
            <a:endParaRPr sz="22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t/>
            </a:r>
            <a:endParaRPr b="1" sz="2000">
              <a:solidFill>
                <a:srgbClr val="073763"/>
              </a:solidFill>
              <a:latin typeface="M PLUS 1p"/>
              <a:ea typeface="M PLUS 1p"/>
              <a:cs typeface="M PLUS 1p"/>
              <a:sym typeface="M PLUS 1p"/>
            </a:endParaRPr>
          </a:p>
        </p:txBody>
      </p:sp>
      <p:sp>
        <p:nvSpPr>
          <p:cNvPr id="306" name="Google Shape;306;p30"/>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1"/>
          <p:cNvSpPr/>
          <p:nvPr/>
        </p:nvSpPr>
        <p:spPr>
          <a:xfrm>
            <a:off x="1586400" y="3916603"/>
            <a:ext cx="6330600" cy="4015200"/>
          </a:xfrm>
          <a:prstGeom prst="roundRect">
            <a:avLst>
              <a:gd fmla="val 5634"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312" name="Google Shape;312;p31"/>
          <p:cNvSpPr/>
          <p:nvPr/>
        </p:nvSpPr>
        <p:spPr>
          <a:xfrm>
            <a:off x="4798055" y="6107471"/>
            <a:ext cx="2702400" cy="1464600"/>
          </a:xfrm>
          <a:prstGeom prst="rect">
            <a:avLst/>
          </a:prstGeom>
          <a:solidFill>
            <a:srgbClr val="FFFFFF"/>
          </a:solidFill>
          <a:ln>
            <a:noFill/>
          </a:ln>
          <a:effectLst>
            <a:outerShdw blurRad="142875"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313" name="Google Shape;313;p31"/>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❹ </a:t>
            </a:r>
            <a:r>
              <a:rPr lang="ja" sz="4800"/>
              <a:t>MA・SFA</a:t>
            </a:r>
            <a:r>
              <a:rPr lang="ja"/>
              <a:t>連携</a:t>
            </a:r>
            <a:endParaRPr/>
          </a:p>
        </p:txBody>
      </p:sp>
      <p:sp>
        <p:nvSpPr>
          <p:cNvPr id="314" name="Google Shape;314;p31"/>
          <p:cNvSpPr txBox="1"/>
          <p:nvPr/>
        </p:nvSpPr>
        <p:spPr>
          <a:xfrm>
            <a:off x="1515150" y="1686350"/>
            <a:ext cx="14857200" cy="6678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Salesforce、Mazrica、Hubspotなど</a:t>
            </a:r>
            <a:endParaRPr b="1" i="0" sz="5000" u="none" cap="none" strike="noStrike">
              <a:solidFill>
                <a:srgbClr val="17194F"/>
              </a:solidFill>
              <a:latin typeface="M PLUS 1p"/>
              <a:ea typeface="M PLUS 1p"/>
              <a:cs typeface="M PLUS 1p"/>
              <a:sym typeface="M PLUS 1p"/>
            </a:endParaRPr>
          </a:p>
        </p:txBody>
      </p:sp>
      <p:sp>
        <p:nvSpPr>
          <p:cNvPr id="315" name="Google Shape;315;p31"/>
          <p:cNvSpPr txBox="1"/>
          <p:nvPr/>
        </p:nvSpPr>
        <p:spPr>
          <a:xfrm>
            <a:off x="1515150" y="2295950"/>
            <a:ext cx="9781200" cy="11454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None/>
            </a:pPr>
            <a:r>
              <a:rPr b="1" lang="ja" sz="5000">
                <a:solidFill>
                  <a:srgbClr val="17194F"/>
                </a:solidFill>
                <a:latin typeface="M PLUS 1p"/>
                <a:ea typeface="M PLUS 1p"/>
                <a:cs typeface="M PLUS 1p"/>
                <a:sym typeface="M PLUS 1p"/>
              </a:rPr>
              <a:t>ご利用</a:t>
            </a:r>
            <a:r>
              <a:rPr b="1" lang="ja" sz="3400">
                <a:solidFill>
                  <a:srgbClr val="17194F"/>
                </a:solidFill>
                <a:latin typeface="M PLUS 1p"/>
                <a:ea typeface="M PLUS 1p"/>
                <a:cs typeface="M PLUS 1p"/>
                <a:sym typeface="M PLUS 1p"/>
              </a:rPr>
              <a:t>の</a:t>
            </a:r>
            <a:r>
              <a:rPr b="1" lang="ja" sz="5000">
                <a:solidFill>
                  <a:srgbClr val="17194F"/>
                </a:solidFill>
                <a:latin typeface="M PLUS 1p"/>
                <a:ea typeface="M PLUS 1p"/>
                <a:cs typeface="M PLUS 1p"/>
                <a:sym typeface="M PLUS 1p"/>
              </a:rPr>
              <a:t>MA/SFA</a:t>
            </a:r>
            <a:r>
              <a:rPr b="1" lang="ja" sz="3400">
                <a:solidFill>
                  <a:srgbClr val="17194F"/>
                </a:solidFill>
                <a:latin typeface="M PLUS 1p"/>
                <a:ea typeface="M PLUS 1p"/>
                <a:cs typeface="M PLUS 1p"/>
                <a:sym typeface="M PLUS 1p"/>
              </a:rPr>
              <a:t>とも</a:t>
            </a:r>
            <a:r>
              <a:rPr b="1" lang="ja" sz="5000">
                <a:solidFill>
                  <a:srgbClr val="17194F"/>
                </a:solidFill>
                <a:latin typeface="M PLUS 1p"/>
                <a:ea typeface="M PLUS 1p"/>
                <a:cs typeface="M PLUS 1p"/>
                <a:sym typeface="M PLUS 1p"/>
              </a:rPr>
              <a:t>簡単連携</a:t>
            </a:r>
            <a:endParaRPr b="1" i="0" sz="5000" u="none" cap="none" strike="noStrike">
              <a:solidFill>
                <a:srgbClr val="17194F"/>
              </a:solidFill>
              <a:latin typeface="M PLUS 1p"/>
              <a:ea typeface="M PLUS 1p"/>
              <a:cs typeface="M PLUS 1p"/>
              <a:sym typeface="M PLUS 1p"/>
            </a:endParaRPr>
          </a:p>
        </p:txBody>
      </p:sp>
      <p:sp>
        <p:nvSpPr>
          <p:cNvPr id="316" name="Google Shape;316;p31"/>
          <p:cNvSpPr txBox="1"/>
          <p:nvPr/>
        </p:nvSpPr>
        <p:spPr>
          <a:xfrm>
            <a:off x="582600" y="8201400"/>
            <a:ext cx="17122800" cy="946200"/>
          </a:xfrm>
          <a:prstGeom prst="rect">
            <a:avLst/>
          </a:prstGeom>
          <a:noFill/>
          <a:ln>
            <a:noFill/>
          </a:ln>
        </p:spPr>
        <p:txBody>
          <a:bodyPr anchorCtr="0" anchor="t" bIns="182850" lIns="182850" spcFirstLastPara="1" rIns="182850" wrap="square" tIns="182850">
            <a:noAutofit/>
          </a:bodyPr>
          <a:lstStyle/>
          <a:p>
            <a:pPr indent="0" lvl="0" marL="0" rtl="0" algn="ctr">
              <a:lnSpc>
                <a:spcPct val="130000"/>
              </a:lnSpc>
              <a:spcBef>
                <a:spcPts val="0"/>
              </a:spcBef>
              <a:spcAft>
                <a:spcPts val="0"/>
              </a:spcAft>
              <a:buClr>
                <a:schemeClr val="dk1"/>
              </a:buClr>
              <a:buSzPts val="2200"/>
              <a:buFont typeface="Arial"/>
              <a:buNone/>
            </a:pPr>
            <a:r>
              <a:rPr lang="ja" sz="2600">
                <a:solidFill>
                  <a:srgbClr val="073763"/>
                </a:solidFill>
                <a:latin typeface="M PLUS 1p"/>
                <a:ea typeface="M PLUS 1p"/>
                <a:cs typeface="M PLUS 1p"/>
                <a:sym typeface="M PLUS 1p"/>
              </a:rPr>
              <a:t>で獲得したリードを現在利用中のツールでナーチャリングするなど、効果的に活用可能。</a:t>
            </a:r>
            <a:endParaRPr sz="2200">
              <a:solidFill>
                <a:srgbClr val="073763"/>
              </a:solidFill>
              <a:latin typeface="M PLUS 1p"/>
              <a:ea typeface="M PLUS 1p"/>
              <a:cs typeface="M PLUS 1p"/>
              <a:sym typeface="M PLUS 1p"/>
            </a:endParaRPr>
          </a:p>
        </p:txBody>
      </p:sp>
      <p:pic>
        <p:nvPicPr>
          <p:cNvPr id="317" name="Google Shape;317;p31"/>
          <p:cNvPicPr preferRelativeResize="0"/>
          <p:nvPr/>
        </p:nvPicPr>
        <p:blipFill>
          <a:blip r:embed="rId3">
            <a:alphaModFix/>
          </a:blip>
          <a:stretch>
            <a:fillRect/>
          </a:stretch>
        </p:blipFill>
        <p:spPr>
          <a:xfrm>
            <a:off x="1893800" y="4545575"/>
            <a:ext cx="2702400" cy="1464447"/>
          </a:xfrm>
          <a:prstGeom prst="rect">
            <a:avLst/>
          </a:prstGeom>
          <a:noFill/>
          <a:ln>
            <a:noFill/>
          </a:ln>
          <a:effectLst>
            <a:outerShdw blurRad="142875" rotWithShape="0" algn="bl" dir="5400000" dist="19050">
              <a:srgbClr val="000000">
                <a:alpha val="20000"/>
              </a:srgbClr>
            </a:outerShdw>
          </a:effectLst>
        </p:spPr>
      </p:pic>
      <p:pic>
        <p:nvPicPr>
          <p:cNvPr id="318" name="Google Shape;318;p31"/>
          <p:cNvPicPr preferRelativeResize="0"/>
          <p:nvPr/>
        </p:nvPicPr>
        <p:blipFill>
          <a:blip r:embed="rId4">
            <a:alphaModFix/>
          </a:blip>
          <a:stretch>
            <a:fillRect/>
          </a:stretch>
        </p:blipFill>
        <p:spPr>
          <a:xfrm>
            <a:off x="4798055" y="4545575"/>
            <a:ext cx="2702400" cy="1464414"/>
          </a:xfrm>
          <a:prstGeom prst="rect">
            <a:avLst/>
          </a:prstGeom>
          <a:noFill/>
          <a:ln>
            <a:noFill/>
          </a:ln>
          <a:effectLst>
            <a:outerShdw blurRad="142875" rotWithShape="0" algn="bl" dir="5400000" dist="19050">
              <a:srgbClr val="000000">
                <a:alpha val="20000"/>
              </a:srgbClr>
            </a:outerShdw>
          </a:effectLst>
        </p:spPr>
      </p:pic>
      <p:pic>
        <p:nvPicPr>
          <p:cNvPr id="319" name="Google Shape;319;p31"/>
          <p:cNvPicPr preferRelativeResize="0"/>
          <p:nvPr/>
        </p:nvPicPr>
        <p:blipFill rotWithShape="1">
          <a:blip r:embed="rId5">
            <a:alphaModFix/>
          </a:blip>
          <a:srcRect b="0" l="0" r="0" t="0"/>
          <a:stretch/>
        </p:blipFill>
        <p:spPr>
          <a:xfrm>
            <a:off x="1893800" y="6107471"/>
            <a:ext cx="2702400" cy="1464447"/>
          </a:xfrm>
          <a:prstGeom prst="rect">
            <a:avLst/>
          </a:prstGeom>
          <a:noFill/>
          <a:ln>
            <a:noFill/>
          </a:ln>
          <a:effectLst>
            <a:outerShdw blurRad="142875" rotWithShape="0" algn="bl" dir="5400000" dist="19050">
              <a:srgbClr val="000000">
                <a:alpha val="20000"/>
              </a:srgbClr>
            </a:outerShdw>
          </a:effectLst>
        </p:spPr>
      </p:pic>
      <p:pic>
        <p:nvPicPr>
          <p:cNvPr id="320" name="Google Shape;320;p31"/>
          <p:cNvPicPr preferRelativeResize="0"/>
          <p:nvPr/>
        </p:nvPicPr>
        <p:blipFill>
          <a:blip r:embed="rId6">
            <a:alphaModFix/>
          </a:blip>
          <a:stretch>
            <a:fillRect/>
          </a:stretch>
        </p:blipFill>
        <p:spPr>
          <a:xfrm>
            <a:off x="4798049" y="6107471"/>
            <a:ext cx="2702400" cy="1464426"/>
          </a:xfrm>
          <a:prstGeom prst="rect">
            <a:avLst/>
          </a:prstGeom>
          <a:noFill/>
          <a:ln>
            <a:noFill/>
          </a:ln>
        </p:spPr>
      </p:pic>
      <p:sp>
        <p:nvSpPr>
          <p:cNvPr id="321" name="Google Shape;321;p31"/>
          <p:cNvSpPr/>
          <p:nvPr/>
        </p:nvSpPr>
        <p:spPr>
          <a:xfrm>
            <a:off x="3040747" y="3691003"/>
            <a:ext cx="3442200" cy="589800"/>
          </a:xfrm>
          <a:prstGeom prst="roundRect">
            <a:avLst>
              <a:gd fmla="val 50000" name="adj"/>
            </a:avLst>
          </a:prstGeom>
          <a:solidFill>
            <a:srgbClr val="FFFFFF"/>
          </a:solidFill>
          <a:ln cap="flat" cmpd="sng" w="19050">
            <a:solidFill>
              <a:srgbClr val="2C38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ja" sz="2600">
                <a:solidFill>
                  <a:srgbClr val="17194F"/>
                </a:solidFill>
                <a:latin typeface="M PLUS 1p Black"/>
                <a:ea typeface="M PLUS 1p Black"/>
                <a:cs typeface="M PLUS 1p Black"/>
                <a:sym typeface="M PLUS 1p Black"/>
              </a:rPr>
              <a:t>MA</a:t>
            </a:r>
            <a:endParaRPr sz="2600">
              <a:solidFill>
                <a:srgbClr val="17194F"/>
              </a:solidFill>
              <a:latin typeface="M PLUS 1p Black"/>
              <a:ea typeface="M PLUS 1p Black"/>
              <a:cs typeface="M PLUS 1p Black"/>
              <a:sym typeface="M PLUS 1p Black"/>
            </a:endParaRPr>
          </a:p>
        </p:txBody>
      </p:sp>
      <p:sp>
        <p:nvSpPr>
          <p:cNvPr id="322" name="Google Shape;322;p31"/>
          <p:cNvSpPr/>
          <p:nvPr/>
        </p:nvSpPr>
        <p:spPr>
          <a:xfrm>
            <a:off x="8292000" y="3916600"/>
            <a:ext cx="9217800" cy="4015200"/>
          </a:xfrm>
          <a:prstGeom prst="roundRect">
            <a:avLst>
              <a:gd fmla="val 5634"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323" name="Google Shape;323;p31"/>
          <p:cNvSpPr/>
          <p:nvPr/>
        </p:nvSpPr>
        <p:spPr>
          <a:xfrm>
            <a:off x="11503655" y="6107471"/>
            <a:ext cx="2702400" cy="1464600"/>
          </a:xfrm>
          <a:prstGeom prst="rect">
            <a:avLst/>
          </a:prstGeom>
          <a:solidFill>
            <a:srgbClr val="FFFFFF"/>
          </a:solidFill>
          <a:ln>
            <a:noFill/>
          </a:ln>
          <a:effectLst>
            <a:outerShdw blurRad="142875"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pic>
        <p:nvPicPr>
          <p:cNvPr id="324" name="Google Shape;324;p31"/>
          <p:cNvPicPr preferRelativeResize="0"/>
          <p:nvPr/>
        </p:nvPicPr>
        <p:blipFill rotWithShape="1">
          <a:blip r:embed="rId7">
            <a:alphaModFix/>
          </a:blip>
          <a:srcRect b="4841" l="0" r="0" t="4841"/>
          <a:stretch/>
        </p:blipFill>
        <p:spPr>
          <a:xfrm>
            <a:off x="8599400" y="4545575"/>
            <a:ext cx="2702400" cy="1464447"/>
          </a:xfrm>
          <a:prstGeom prst="rect">
            <a:avLst/>
          </a:prstGeom>
          <a:noFill/>
          <a:ln>
            <a:noFill/>
          </a:ln>
          <a:effectLst>
            <a:outerShdw blurRad="142875" rotWithShape="0" algn="bl" dir="5400000" dist="19050">
              <a:srgbClr val="000000">
                <a:alpha val="20000"/>
              </a:srgbClr>
            </a:outerShdw>
          </a:effectLst>
        </p:spPr>
      </p:pic>
      <p:pic>
        <p:nvPicPr>
          <p:cNvPr id="325" name="Google Shape;325;p31"/>
          <p:cNvPicPr preferRelativeResize="0"/>
          <p:nvPr/>
        </p:nvPicPr>
        <p:blipFill rotWithShape="1">
          <a:blip r:embed="rId8">
            <a:alphaModFix/>
          </a:blip>
          <a:srcRect b="4841" l="0" r="0" t="4841"/>
          <a:stretch/>
        </p:blipFill>
        <p:spPr>
          <a:xfrm>
            <a:off x="11503655" y="4545575"/>
            <a:ext cx="2702400" cy="1464414"/>
          </a:xfrm>
          <a:prstGeom prst="rect">
            <a:avLst/>
          </a:prstGeom>
          <a:noFill/>
          <a:ln>
            <a:noFill/>
          </a:ln>
          <a:effectLst>
            <a:outerShdw blurRad="142875" rotWithShape="0" algn="bl" dir="5400000" dist="19050">
              <a:srgbClr val="000000">
                <a:alpha val="20000"/>
              </a:srgbClr>
            </a:outerShdw>
          </a:effectLst>
        </p:spPr>
      </p:pic>
      <p:pic>
        <p:nvPicPr>
          <p:cNvPr id="326" name="Google Shape;326;p31"/>
          <p:cNvPicPr preferRelativeResize="0"/>
          <p:nvPr/>
        </p:nvPicPr>
        <p:blipFill rotWithShape="1">
          <a:blip r:embed="rId9">
            <a:alphaModFix/>
          </a:blip>
          <a:srcRect b="4841" l="0" r="0" t="4841"/>
          <a:stretch/>
        </p:blipFill>
        <p:spPr>
          <a:xfrm>
            <a:off x="8599400" y="6107471"/>
            <a:ext cx="2702400" cy="1464447"/>
          </a:xfrm>
          <a:prstGeom prst="rect">
            <a:avLst/>
          </a:prstGeom>
          <a:noFill/>
          <a:ln>
            <a:noFill/>
          </a:ln>
          <a:effectLst>
            <a:outerShdw blurRad="142875" rotWithShape="0" algn="bl" dir="5400000" dist="19050">
              <a:srgbClr val="000000">
                <a:alpha val="20000"/>
              </a:srgbClr>
            </a:outerShdw>
          </a:effectLst>
        </p:spPr>
      </p:pic>
      <p:pic>
        <p:nvPicPr>
          <p:cNvPr id="327" name="Google Shape;327;p31"/>
          <p:cNvPicPr preferRelativeResize="0"/>
          <p:nvPr/>
        </p:nvPicPr>
        <p:blipFill rotWithShape="1">
          <a:blip r:embed="rId10">
            <a:alphaModFix/>
          </a:blip>
          <a:srcRect b="4841" l="0" r="0" t="4841"/>
          <a:stretch/>
        </p:blipFill>
        <p:spPr>
          <a:xfrm>
            <a:off x="11503649" y="6107471"/>
            <a:ext cx="2702400" cy="1464426"/>
          </a:xfrm>
          <a:prstGeom prst="rect">
            <a:avLst/>
          </a:prstGeom>
          <a:noFill/>
          <a:ln>
            <a:noFill/>
          </a:ln>
        </p:spPr>
      </p:pic>
      <p:sp>
        <p:nvSpPr>
          <p:cNvPr id="328" name="Google Shape;328;p31"/>
          <p:cNvSpPr/>
          <p:nvPr/>
        </p:nvSpPr>
        <p:spPr>
          <a:xfrm>
            <a:off x="11117947" y="3691003"/>
            <a:ext cx="3442200" cy="589800"/>
          </a:xfrm>
          <a:prstGeom prst="roundRect">
            <a:avLst>
              <a:gd fmla="val 50000" name="adj"/>
            </a:avLst>
          </a:prstGeom>
          <a:solidFill>
            <a:srgbClr val="FFFFFF"/>
          </a:solidFill>
          <a:ln cap="flat" cmpd="sng" w="19050">
            <a:solidFill>
              <a:srgbClr val="2C38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ja" sz="2600">
                <a:solidFill>
                  <a:srgbClr val="17194F"/>
                </a:solidFill>
                <a:latin typeface="M PLUS 1p Black"/>
                <a:ea typeface="M PLUS 1p Black"/>
                <a:cs typeface="M PLUS 1p Black"/>
                <a:sym typeface="M PLUS 1p Black"/>
              </a:rPr>
              <a:t>SFA・CRM</a:t>
            </a:r>
            <a:r>
              <a:rPr lang="ja" sz="2200">
                <a:solidFill>
                  <a:srgbClr val="17194F"/>
                </a:solidFill>
                <a:latin typeface="M PLUS 1p Black"/>
                <a:ea typeface="M PLUS 1p Black"/>
                <a:cs typeface="M PLUS 1p Black"/>
                <a:sym typeface="M PLUS 1p Black"/>
              </a:rPr>
              <a:t>など</a:t>
            </a:r>
            <a:endParaRPr sz="2200">
              <a:solidFill>
                <a:srgbClr val="17194F"/>
              </a:solidFill>
              <a:latin typeface="M PLUS 1p Black"/>
              <a:ea typeface="M PLUS 1p Black"/>
              <a:cs typeface="M PLUS 1p Black"/>
              <a:sym typeface="M PLUS 1p Black"/>
            </a:endParaRPr>
          </a:p>
        </p:txBody>
      </p:sp>
      <p:sp>
        <p:nvSpPr>
          <p:cNvPr id="329" name="Google Shape;329;p31"/>
          <p:cNvSpPr/>
          <p:nvPr/>
        </p:nvSpPr>
        <p:spPr>
          <a:xfrm>
            <a:off x="14399255" y="4583471"/>
            <a:ext cx="2702400" cy="1464600"/>
          </a:xfrm>
          <a:prstGeom prst="rect">
            <a:avLst/>
          </a:prstGeom>
          <a:solidFill>
            <a:srgbClr val="FFFFFF"/>
          </a:solidFill>
          <a:ln>
            <a:noFill/>
          </a:ln>
          <a:effectLst>
            <a:outerShdw blurRad="142875"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pic>
        <p:nvPicPr>
          <p:cNvPr id="330" name="Google Shape;330;p31"/>
          <p:cNvPicPr preferRelativeResize="0"/>
          <p:nvPr/>
        </p:nvPicPr>
        <p:blipFill rotWithShape="1">
          <a:blip r:embed="rId11">
            <a:alphaModFix/>
          </a:blip>
          <a:srcRect b="4841" l="0" r="0" t="4841"/>
          <a:stretch/>
        </p:blipFill>
        <p:spPr>
          <a:xfrm>
            <a:off x="14399249" y="4583471"/>
            <a:ext cx="2702400" cy="1464426"/>
          </a:xfrm>
          <a:prstGeom prst="rect">
            <a:avLst/>
          </a:prstGeom>
          <a:noFill/>
          <a:ln>
            <a:noFill/>
          </a:ln>
        </p:spPr>
      </p:pic>
      <p:sp>
        <p:nvSpPr>
          <p:cNvPr id="331" name="Google Shape;331;p31"/>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2"/>
          <p:cNvSpPr/>
          <p:nvPr/>
        </p:nvSpPr>
        <p:spPr>
          <a:xfrm>
            <a:off x="2750500" y="5137350"/>
            <a:ext cx="5283600" cy="2534400"/>
          </a:xfrm>
          <a:prstGeom prst="roundRect">
            <a:avLst>
              <a:gd fmla="val 5634"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337" name="Google Shape;337;p32"/>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❺ </a:t>
            </a:r>
            <a:r>
              <a:rPr lang="ja" sz="4800"/>
              <a:t>AI</a:t>
            </a:r>
            <a:r>
              <a:rPr lang="ja"/>
              <a:t>アシスタント機能</a:t>
            </a:r>
            <a:r>
              <a:rPr lang="ja" sz="1800"/>
              <a:t> </a:t>
            </a:r>
            <a:r>
              <a:rPr lang="ja" sz="2800"/>
              <a:t>※オプション</a:t>
            </a:r>
            <a:endParaRPr sz="2800"/>
          </a:p>
        </p:txBody>
      </p:sp>
      <p:sp>
        <p:nvSpPr>
          <p:cNvPr id="338" name="Google Shape;338;p32"/>
          <p:cNvSpPr txBox="1"/>
          <p:nvPr/>
        </p:nvSpPr>
        <p:spPr>
          <a:xfrm>
            <a:off x="1515150" y="1686350"/>
            <a:ext cx="16059600" cy="6678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キャッチコピー、セミナーテーマ、メール文面など</a:t>
            </a:r>
            <a:endParaRPr b="1" i="0" sz="5000" u="none" cap="none" strike="noStrike">
              <a:solidFill>
                <a:srgbClr val="17194F"/>
              </a:solidFill>
              <a:latin typeface="M PLUS 1p"/>
              <a:ea typeface="M PLUS 1p"/>
              <a:cs typeface="M PLUS 1p"/>
              <a:sym typeface="M PLUS 1p"/>
            </a:endParaRPr>
          </a:p>
        </p:txBody>
      </p:sp>
      <p:sp>
        <p:nvSpPr>
          <p:cNvPr id="339" name="Google Shape;339;p32"/>
          <p:cNvSpPr txBox="1"/>
          <p:nvPr/>
        </p:nvSpPr>
        <p:spPr>
          <a:xfrm>
            <a:off x="1515150" y="2295950"/>
            <a:ext cx="9781200" cy="11454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None/>
            </a:pPr>
            <a:r>
              <a:rPr b="1" lang="ja" sz="5400">
                <a:solidFill>
                  <a:srgbClr val="17194F"/>
                </a:solidFill>
                <a:latin typeface="M PLUS 1p"/>
                <a:ea typeface="M PLUS 1p"/>
                <a:cs typeface="M PLUS 1p"/>
                <a:sym typeface="M PLUS 1p"/>
              </a:rPr>
              <a:t>AI</a:t>
            </a:r>
            <a:r>
              <a:rPr b="1" lang="ja" sz="3400">
                <a:solidFill>
                  <a:srgbClr val="17194F"/>
                </a:solidFill>
                <a:latin typeface="M PLUS 1p"/>
                <a:ea typeface="M PLUS 1p"/>
                <a:cs typeface="M PLUS 1p"/>
                <a:sym typeface="M PLUS 1p"/>
              </a:rPr>
              <a:t>が</a:t>
            </a:r>
            <a:r>
              <a:rPr b="1" lang="ja" sz="5000">
                <a:solidFill>
                  <a:srgbClr val="17194F"/>
                </a:solidFill>
                <a:latin typeface="M PLUS 1p"/>
                <a:ea typeface="M PLUS 1p"/>
                <a:cs typeface="M PLUS 1p"/>
                <a:sym typeface="M PLUS 1p"/>
              </a:rPr>
              <a:t>考える手間</a:t>
            </a:r>
            <a:r>
              <a:rPr b="1" lang="ja" sz="3400">
                <a:solidFill>
                  <a:srgbClr val="17194F"/>
                </a:solidFill>
                <a:latin typeface="M PLUS 1p"/>
                <a:ea typeface="M PLUS 1p"/>
                <a:cs typeface="M PLUS 1p"/>
                <a:sym typeface="M PLUS 1p"/>
              </a:rPr>
              <a:t>を</a:t>
            </a:r>
            <a:r>
              <a:rPr b="1" lang="ja" sz="5000">
                <a:solidFill>
                  <a:srgbClr val="17194F"/>
                </a:solidFill>
                <a:latin typeface="M PLUS 1p"/>
                <a:ea typeface="M PLUS 1p"/>
                <a:cs typeface="M PLUS 1p"/>
                <a:sym typeface="M PLUS 1p"/>
              </a:rPr>
              <a:t>お手伝い</a:t>
            </a:r>
            <a:endParaRPr b="1" i="0" sz="5000" u="none" cap="none" strike="noStrike">
              <a:solidFill>
                <a:srgbClr val="17194F"/>
              </a:solidFill>
              <a:latin typeface="M PLUS 1p"/>
              <a:ea typeface="M PLUS 1p"/>
              <a:cs typeface="M PLUS 1p"/>
              <a:sym typeface="M PLUS 1p"/>
            </a:endParaRPr>
          </a:p>
        </p:txBody>
      </p:sp>
      <p:sp>
        <p:nvSpPr>
          <p:cNvPr id="340" name="Google Shape;340;p32"/>
          <p:cNvSpPr txBox="1"/>
          <p:nvPr/>
        </p:nvSpPr>
        <p:spPr>
          <a:xfrm>
            <a:off x="1515150" y="3528200"/>
            <a:ext cx="8033400" cy="15558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lang="ja" sz="2200">
                <a:solidFill>
                  <a:srgbClr val="073763"/>
                </a:solidFill>
                <a:latin typeface="M PLUS 1p"/>
                <a:ea typeface="M PLUS 1p"/>
                <a:cs typeface="M PLUS 1p"/>
                <a:sym typeface="M PLUS 1p"/>
              </a:rPr>
              <a:t>「</a:t>
            </a:r>
            <a:r>
              <a:rPr b="1" lang="ja" sz="2200">
                <a:solidFill>
                  <a:srgbClr val="073763"/>
                </a:solidFill>
                <a:latin typeface="M PLUS 1p"/>
                <a:ea typeface="M PLUS 1p"/>
                <a:cs typeface="M PLUS 1p"/>
                <a:sym typeface="M PLUS 1p"/>
              </a:rPr>
              <a:t>AIアシスタント機能</a:t>
            </a:r>
            <a:r>
              <a:rPr lang="ja" sz="2200">
                <a:solidFill>
                  <a:srgbClr val="073763"/>
                </a:solidFill>
                <a:latin typeface="M PLUS 1p"/>
                <a:ea typeface="M PLUS 1p"/>
                <a:cs typeface="M PLUS 1p"/>
                <a:sym typeface="M PLUS 1p"/>
              </a:rPr>
              <a:t>」は、あなたの相談相手として案出し、文章校正などをお手伝い。</a:t>
            </a:r>
            <a:endParaRPr sz="2200">
              <a:solidFill>
                <a:srgbClr val="073763"/>
              </a:solidFill>
              <a:latin typeface="M PLUS 1p"/>
              <a:ea typeface="M PLUS 1p"/>
              <a:cs typeface="M PLUS 1p"/>
              <a:sym typeface="M PLUS 1p"/>
            </a:endParaRPr>
          </a:p>
        </p:txBody>
      </p:sp>
      <p:sp>
        <p:nvSpPr>
          <p:cNvPr id="341" name="Google Shape;341;p32"/>
          <p:cNvSpPr txBox="1"/>
          <p:nvPr/>
        </p:nvSpPr>
        <p:spPr>
          <a:xfrm>
            <a:off x="2967065" y="5149669"/>
            <a:ext cx="5710800" cy="22770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b="1" lang="ja" sz="2600">
                <a:solidFill>
                  <a:srgbClr val="32ACCA"/>
                </a:solidFill>
                <a:latin typeface="M PLUS 1p"/>
                <a:ea typeface="M PLUS 1p"/>
                <a:cs typeface="M PLUS 1p"/>
                <a:sym typeface="M PLUS 1p"/>
              </a:rPr>
              <a:t>●</a:t>
            </a:r>
            <a:r>
              <a:rPr b="1" lang="ja" sz="2600">
                <a:solidFill>
                  <a:srgbClr val="073763"/>
                </a:solidFill>
                <a:latin typeface="M PLUS 1p"/>
                <a:ea typeface="M PLUS 1p"/>
                <a:cs typeface="M PLUS 1p"/>
                <a:sym typeface="M PLUS 1p"/>
              </a:rPr>
              <a:t> LPのキャッチコピー</a:t>
            </a:r>
            <a:endParaRPr b="1"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b="1" lang="ja" sz="2600">
                <a:solidFill>
                  <a:srgbClr val="32ACCA"/>
                </a:solidFill>
                <a:latin typeface="M PLUS 1p"/>
                <a:ea typeface="M PLUS 1p"/>
                <a:cs typeface="M PLUS 1p"/>
                <a:sym typeface="M PLUS 1p"/>
              </a:rPr>
              <a:t>●</a:t>
            </a:r>
            <a:r>
              <a:rPr b="1" lang="ja" sz="2600">
                <a:solidFill>
                  <a:srgbClr val="073763"/>
                </a:solidFill>
                <a:latin typeface="M PLUS 1p"/>
                <a:ea typeface="M PLUS 1p"/>
                <a:cs typeface="M PLUS 1p"/>
                <a:sym typeface="M PLUS 1p"/>
              </a:rPr>
              <a:t> セミナーのテーマやネタ</a:t>
            </a:r>
            <a:endParaRPr b="1"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b="1" lang="ja" sz="2600">
                <a:solidFill>
                  <a:srgbClr val="32ACCA"/>
                </a:solidFill>
                <a:latin typeface="M PLUS 1p"/>
                <a:ea typeface="M PLUS 1p"/>
                <a:cs typeface="M PLUS 1p"/>
                <a:sym typeface="M PLUS 1p"/>
              </a:rPr>
              <a:t>●</a:t>
            </a:r>
            <a:r>
              <a:rPr b="1" lang="ja" sz="2600">
                <a:solidFill>
                  <a:srgbClr val="073763"/>
                </a:solidFill>
                <a:latin typeface="M PLUS 1p"/>
                <a:ea typeface="M PLUS 1p"/>
                <a:cs typeface="M PLUS 1p"/>
                <a:sym typeface="M PLUS 1p"/>
              </a:rPr>
              <a:t> メールタイトルや文面</a:t>
            </a:r>
            <a:endParaRPr b="1"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b="1" lang="ja" sz="2600">
                <a:solidFill>
                  <a:srgbClr val="32ACCA"/>
                </a:solidFill>
                <a:latin typeface="M PLUS 1p"/>
                <a:ea typeface="M PLUS 1p"/>
                <a:cs typeface="M PLUS 1p"/>
                <a:sym typeface="M PLUS 1p"/>
              </a:rPr>
              <a:t>●</a:t>
            </a:r>
            <a:r>
              <a:rPr b="1" lang="ja" sz="2600">
                <a:solidFill>
                  <a:srgbClr val="073763"/>
                </a:solidFill>
                <a:latin typeface="M PLUS 1p"/>
                <a:ea typeface="M PLUS 1p"/>
                <a:cs typeface="M PLUS 1p"/>
                <a:sym typeface="M PLUS 1p"/>
              </a:rPr>
              <a:t> 文章の添削やリライト</a:t>
            </a:r>
            <a:endParaRPr b="1" sz="2600">
              <a:solidFill>
                <a:srgbClr val="073763"/>
              </a:solidFill>
              <a:latin typeface="M PLUS 1p"/>
              <a:ea typeface="M PLUS 1p"/>
              <a:cs typeface="M PLUS 1p"/>
              <a:sym typeface="M PLUS 1p"/>
            </a:endParaRPr>
          </a:p>
        </p:txBody>
      </p:sp>
      <p:pic>
        <p:nvPicPr>
          <p:cNvPr id="342" name="Google Shape;342;p32"/>
          <p:cNvPicPr preferRelativeResize="0"/>
          <p:nvPr/>
        </p:nvPicPr>
        <p:blipFill>
          <a:blip r:embed="rId3">
            <a:alphaModFix/>
          </a:blip>
          <a:stretch>
            <a:fillRect/>
          </a:stretch>
        </p:blipFill>
        <p:spPr>
          <a:xfrm>
            <a:off x="9488600" y="2813500"/>
            <a:ext cx="8322052" cy="6542349"/>
          </a:xfrm>
          <a:prstGeom prst="rect">
            <a:avLst/>
          </a:prstGeom>
          <a:noFill/>
          <a:ln>
            <a:noFill/>
          </a:ln>
        </p:spPr>
      </p:pic>
      <p:sp>
        <p:nvSpPr>
          <p:cNvPr id="343" name="Google Shape;343;p32"/>
          <p:cNvSpPr txBox="1"/>
          <p:nvPr/>
        </p:nvSpPr>
        <p:spPr>
          <a:xfrm>
            <a:off x="1403550" y="7900250"/>
            <a:ext cx="8145000" cy="11454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lang="ja" sz="2200">
                <a:solidFill>
                  <a:srgbClr val="073763"/>
                </a:solidFill>
                <a:latin typeface="M PLUS 1p"/>
                <a:ea typeface="M PLUS 1p"/>
                <a:cs typeface="M PLUS 1p"/>
                <a:sym typeface="M PLUS 1p"/>
              </a:rPr>
              <a:t>ChatGPTと違い、あらかじめ</a:t>
            </a:r>
            <a:r>
              <a:rPr b="1" lang="ja" sz="2200">
                <a:solidFill>
                  <a:srgbClr val="073763"/>
                </a:solidFill>
                <a:latin typeface="M PLUS 1p"/>
                <a:ea typeface="M PLUS 1p"/>
                <a:cs typeface="M PLUS 1p"/>
                <a:sym typeface="M PLUS 1p"/>
              </a:rPr>
              <a:t>適切な質問文</a:t>
            </a:r>
            <a:r>
              <a:rPr lang="ja" sz="2200">
                <a:solidFill>
                  <a:srgbClr val="073763"/>
                </a:solidFill>
                <a:latin typeface="M PLUS 1p"/>
                <a:ea typeface="M PLUS 1p"/>
                <a:cs typeface="M PLUS 1p"/>
                <a:sym typeface="M PLUS 1p"/>
              </a:rPr>
              <a:t>がセットしているので、初めての方にも優しいUIで簡単に利用可能。</a:t>
            </a:r>
            <a:endParaRPr sz="2200">
              <a:solidFill>
                <a:srgbClr val="073763"/>
              </a:solidFill>
              <a:latin typeface="M PLUS 1p"/>
              <a:ea typeface="M PLUS 1p"/>
              <a:cs typeface="M PLUS 1p"/>
              <a:sym typeface="M PLUS 1p"/>
            </a:endParaRPr>
          </a:p>
        </p:txBody>
      </p:sp>
      <p:sp>
        <p:nvSpPr>
          <p:cNvPr id="344" name="Google Shape;344;p3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348" name="Shape 348"/>
        <p:cNvGrpSpPr/>
        <p:nvPr/>
      </p:nvGrpSpPr>
      <p:grpSpPr>
        <a:xfrm>
          <a:off x="0" y="0"/>
          <a:ext cx="0" cy="0"/>
          <a:chOff x="0" y="0"/>
          <a:chExt cx="0" cy="0"/>
        </a:xfrm>
      </p:grpSpPr>
      <p:sp>
        <p:nvSpPr>
          <p:cNvPr id="349" name="Google Shape;349;p33"/>
          <p:cNvSpPr txBox="1"/>
          <p:nvPr>
            <p:ph type="title"/>
          </p:nvPr>
        </p:nvSpPr>
        <p:spPr>
          <a:xfrm>
            <a:off x="1080600" y="4301700"/>
            <a:ext cx="11455200" cy="16836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ja" sz="6400"/>
              <a:t>LP</a:t>
            </a:r>
            <a:r>
              <a:rPr lang="ja" sz="6000"/>
              <a:t>内製化</a:t>
            </a:r>
            <a:r>
              <a:rPr lang="ja" sz="4400"/>
              <a:t>の</a:t>
            </a:r>
            <a:r>
              <a:rPr lang="ja" sz="6000"/>
              <a:t>成功事例</a:t>
            </a:r>
            <a:endParaRPr sz="6000"/>
          </a:p>
        </p:txBody>
      </p:sp>
      <p:sp>
        <p:nvSpPr>
          <p:cNvPr id="350" name="Google Shape;350;p33"/>
          <p:cNvSpPr txBox="1"/>
          <p:nvPr>
            <p:ph idx="4294967295"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4"/>
          <p:cNvSpPr/>
          <p:nvPr/>
        </p:nvSpPr>
        <p:spPr>
          <a:xfrm>
            <a:off x="1129300" y="3721700"/>
            <a:ext cx="9840000" cy="2271000"/>
          </a:xfrm>
          <a:prstGeom prst="roundRect">
            <a:avLst>
              <a:gd fmla="val 5634"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356" name="Google Shape;356;p34"/>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成功事例 ❶</a:t>
            </a:r>
            <a:endParaRPr/>
          </a:p>
        </p:txBody>
      </p:sp>
      <p:sp>
        <p:nvSpPr>
          <p:cNvPr id="357" name="Google Shape;357;p34"/>
          <p:cNvSpPr txBox="1"/>
          <p:nvPr/>
        </p:nvSpPr>
        <p:spPr>
          <a:xfrm>
            <a:off x="1139150" y="1607900"/>
            <a:ext cx="16497600" cy="1631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b="1" lang="ja" sz="3600">
                <a:solidFill>
                  <a:srgbClr val="32ACCA"/>
                </a:solidFill>
                <a:latin typeface="M PLUS 1p"/>
                <a:ea typeface="M PLUS 1p"/>
                <a:cs typeface="M PLUS 1p"/>
                <a:sym typeface="M PLUS 1p"/>
              </a:rPr>
              <a:t>ターゲット別のLPで広告パフォーマンス</a:t>
            </a:r>
            <a:r>
              <a:rPr b="1" lang="ja" sz="3600">
                <a:solidFill>
                  <a:srgbClr val="32ACCA"/>
                </a:solidFill>
                <a:latin typeface="M PLUS 1p"/>
                <a:ea typeface="M PLUS 1p"/>
                <a:cs typeface="M PLUS 1p"/>
                <a:sym typeface="M PLUS 1p"/>
              </a:rPr>
              <a:t>改善</a:t>
            </a:r>
            <a:endParaRPr b="1" sz="3600">
              <a:solidFill>
                <a:srgbClr val="32ACCA"/>
              </a:solidFill>
              <a:latin typeface="M PLUS 1p"/>
              <a:ea typeface="M PLUS 1p"/>
              <a:cs typeface="M PLUS 1p"/>
              <a:sym typeface="M PLUS 1p"/>
            </a:endParaRPr>
          </a:p>
          <a:p>
            <a:pPr indent="0" lvl="0" marL="0" rtl="0" algn="l">
              <a:spcBef>
                <a:spcPts val="0"/>
              </a:spcBef>
              <a:spcAft>
                <a:spcPts val="0"/>
              </a:spcAft>
              <a:buNone/>
            </a:pPr>
            <a:r>
              <a:rPr b="1" lang="ja" sz="4600">
                <a:solidFill>
                  <a:srgbClr val="1B224C"/>
                </a:solidFill>
                <a:latin typeface="M PLUS 1p"/>
                <a:ea typeface="M PLUS 1p"/>
                <a:cs typeface="M PLUS 1p"/>
                <a:sym typeface="M PLUS 1p"/>
              </a:rPr>
              <a:t>月間CV数が13倍に!</a:t>
            </a:r>
            <a:endParaRPr b="1" sz="4600">
              <a:solidFill>
                <a:srgbClr val="1B224C"/>
              </a:solidFill>
              <a:latin typeface="M PLUS 1p"/>
              <a:ea typeface="M PLUS 1p"/>
              <a:cs typeface="M PLUS 1p"/>
              <a:sym typeface="M PLUS 1p"/>
            </a:endParaRPr>
          </a:p>
        </p:txBody>
      </p:sp>
      <p:pic>
        <p:nvPicPr>
          <p:cNvPr id="358" name="Google Shape;358;p34"/>
          <p:cNvPicPr preferRelativeResize="0"/>
          <p:nvPr/>
        </p:nvPicPr>
        <p:blipFill>
          <a:blip r:embed="rId3">
            <a:alphaModFix/>
          </a:blip>
          <a:stretch>
            <a:fillRect/>
          </a:stretch>
        </p:blipFill>
        <p:spPr>
          <a:xfrm>
            <a:off x="11661750" y="2167449"/>
            <a:ext cx="2409515" cy="3499784"/>
          </a:xfrm>
          <a:prstGeom prst="rect">
            <a:avLst/>
          </a:prstGeom>
          <a:noFill/>
          <a:ln cap="flat" cmpd="sng" w="9525">
            <a:solidFill>
              <a:srgbClr val="D9D9D9"/>
            </a:solidFill>
            <a:prstDash val="solid"/>
            <a:round/>
            <a:headEnd len="sm" w="sm" type="none"/>
            <a:tailEnd len="sm" w="sm" type="none"/>
          </a:ln>
          <a:effectLst>
            <a:outerShdw blurRad="142875" rotWithShape="0" algn="bl" dir="5400000" dist="19050">
              <a:srgbClr val="000000">
                <a:alpha val="10000"/>
              </a:srgbClr>
            </a:outerShdw>
          </a:effectLst>
        </p:spPr>
      </p:pic>
      <p:pic>
        <p:nvPicPr>
          <p:cNvPr id="359" name="Google Shape;359;p34"/>
          <p:cNvPicPr preferRelativeResize="0"/>
          <p:nvPr/>
        </p:nvPicPr>
        <p:blipFill>
          <a:blip r:embed="rId4">
            <a:alphaModFix/>
          </a:blip>
          <a:stretch>
            <a:fillRect/>
          </a:stretch>
        </p:blipFill>
        <p:spPr>
          <a:xfrm>
            <a:off x="13747810" y="3503599"/>
            <a:ext cx="2529992" cy="3499780"/>
          </a:xfrm>
          <a:prstGeom prst="rect">
            <a:avLst/>
          </a:prstGeom>
          <a:noFill/>
          <a:ln cap="flat" cmpd="sng" w="9525">
            <a:solidFill>
              <a:srgbClr val="D9D9D9"/>
            </a:solidFill>
            <a:prstDash val="solid"/>
            <a:round/>
            <a:headEnd len="sm" w="sm" type="none"/>
            <a:tailEnd len="sm" w="sm" type="none"/>
          </a:ln>
          <a:effectLst>
            <a:outerShdw blurRad="142875" rotWithShape="0" algn="bl" dir="5400000" dist="19050">
              <a:srgbClr val="000000">
                <a:alpha val="10000"/>
              </a:srgbClr>
            </a:outerShdw>
          </a:effectLst>
        </p:spPr>
      </p:pic>
      <p:pic>
        <p:nvPicPr>
          <p:cNvPr id="360" name="Google Shape;360;p34"/>
          <p:cNvPicPr preferRelativeResize="0"/>
          <p:nvPr/>
        </p:nvPicPr>
        <p:blipFill>
          <a:blip r:embed="rId5">
            <a:alphaModFix/>
          </a:blip>
          <a:stretch>
            <a:fillRect/>
          </a:stretch>
        </p:blipFill>
        <p:spPr>
          <a:xfrm>
            <a:off x="14994546" y="5846040"/>
            <a:ext cx="2529992" cy="3499780"/>
          </a:xfrm>
          <a:prstGeom prst="rect">
            <a:avLst/>
          </a:prstGeom>
          <a:noFill/>
          <a:ln cap="flat" cmpd="sng" w="9525">
            <a:solidFill>
              <a:srgbClr val="D9D9D9"/>
            </a:solidFill>
            <a:prstDash val="solid"/>
            <a:round/>
            <a:headEnd len="sm" w="sm" type="none"/>
            <a:tailEnd len="sm" w="sm" type="none"/>
          </a:ln>
          <a:effectLst>
            <a:outerShdw blurRad="142875" rotWithShape="0" algn="bl" dir="5400000" dist="19050">
              <a:srgbClr val="000000">
                <a:alpha val="10000"/>
              </a:srgbClr>
            </a:outerShdw>
          </a:effectLst>
        </p:spPr>
      </p:pic>
      <p:sp>
        <p:nvSpPr>
          <p:cNvPr id="361" name="Google Shape;361;p34"/>
          <p:cNvSpPr txBox="1"/>
          <p:nvPr/>
        </p:nvSpPr>
        <p:spPr>
          <a:xfrm>
            <a:off x="11661990" y="1862657"/>
            <a:ext cx="2409000" cy="421800"/>
          </a:xfrm>
          <a:prstGeom prst="rect">
            <a:avLst/>
          </a:prstGeom>
          <a:solidFill>
            <a:srgbClr val="FFFFFF"/>
          </a:solidFill>
          <a:ln cap="flat" cmpd="sng" w="19050">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ja" sz="1800">
                <a:solidFill>
                  <a:srgbClr val="1B224C"/>
                </a:solidFill>
                <a:latin typeface="M PLUS 1p ExtraBold"/>
                <a:ea typeface="M PLUS 1p ExtraBold"/>
                <a:cs typeface="M PLUS 1p ExtraBold"/>
                <a:sym typeface="M PLUS 1p ExtraBold"/>
              </a:rPr>
              <a:t>飲食店導入向けLP</a:t>
            </a:r>
            <a:endParaRPr sz="1800">
              <a:solidFill>
                <a:srgbClr val="1B224C"/>
              </a:solidFill>
              <a:latin typeface="M PLUS 1p ExtraBold"/>
              <a:ea typeface="M PLUS 1p ExtraBold"/>
              <a:cs typeface="M PLUS 1p ExtraBold"/>
              <a:sym typeface="M PLUS 1p ExtraBold"/>
            </a:endParaRPr>
          </a:p>
        </p:txBody>
      </p:sp>
      <p:sp>
        <p:nvSpPr>
          <p:cNvPr id="362" name="Google Shape;362;p34"/>
          <p:cNvSpPr txBox="1"/>
          <p:nvPr/>
        </p:nvSpPr>
        <p:spPr>
          <a:xfrm>
            <a:off x="13747704" y="3166857"/>
            <a:ext cx="2530200" cy="421800"/>
          </a:xfrm>
          <a:prstGeom prst="rect">
            <a:avLst/>
          </a:prstGeom>
          <a:solidFill>
            <a:srgbClr val="FFFFFF"/>
          </a:solidFill>
          <a:ln cap="flat" cmpd="sng" w="19050">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ja" sz="1800">
                <a:solidFill>
                  <a:srgbClr val="1B224C"/>
                </a:solidFill>
                <a:latin typeface="M PLUS 1p ExtraBold"/>
                <a:ea typeface="M PLUS 1p ExtraBold"/>
                <a:cs typeface="M PLUS 1p ExtraBold"/>
                <a:sym typeface="M PLUS 1p ExtraBold"/>
              </a:rPr>
              <a:t>リテール導入向けLP</a:t>
            </a:r>
            <a:endParaRPr sz="1800">
              <a:solidFill>
                <a:srgbClr val="1B224C"/>
              </a:solidFill>
              <a:latin typeface="M PLUS 1p ExtraBold"/>
              <a:ea typeface="M PLUS 1p ExtraBold"/>
              <a:cs typeface="M PLUS 1p ExtraBold"/>
              <a:sym typeface="M PLUS 1p ExtraBold"/>
            </a:endParaRPr>
          </a:p>
        </p:txBody>
      </p:sp>
      <p:sp>
        <p:nvSpPr>
          <p:cNvPr id="363" name="Google Shape;363;p34"/>
          <p:cNvSpPr txBox="1"/>
          <p:nvPr/>
        </p:nvSpPr>
        <p:spPr>
          <a:xfrm>
            <a:off x="14994436" y="5637957"/>
            <a:ext cx="2530200" cy="421800"/>
          </a:xfrm>
          <a:prstGeom prst="rect">
            <a:avLst/>
          </a:prstGeom>
          <a:solidFill>
            <a:srgbClr val="FFFFFF"/>
          </a:solidFill>
          <a:ln cap="flat" cmpd="sng" w="19050">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ja" sz="1800">
                <a:solidFill>
                  <a:srgbClr val="1B224C"/>
                </a:solidFill>
                <a:latin typeface="M PLUS 1p ExtraBold"/>
                <a:ea typeface="M PLUS 1p ExtraBold"/>
                <a:cs typeface="M PLUS 1p ExtraBold"/>
                <a:sym typeface="M PLUS 1p ExtraBold"/>
              </a:rPr>
              <a:t>オフィス導入向けLP</a:t>
            </a:r>
            <a:endParaRPr sz="1800">
              <a:solidFill>
                <a:srgbClr val="1B224C"/>
              </a:solidFill>
              <a:latin typeface="M PLUS 1p ExtraBold"/>
              <a:ea typeface="M PLUS 1p ExtraBold"/>
              <a:cs typeface="M PLUS 1p ExtraBold"/>
              <a:sym typeface="M PLUS 1p ExtraBold"/>
            </a:endParaRPr>
          </a:p>
        </p:txBody>
      </p:sp>
      <p:sp>
        <p:nvSpPr>
          <p:cNvPr id="364" name="Google Shape;364;p34"/>
          <p:cNvSpPr txBox="1"/>
          <p:nvPr/>
        </p:nvSpPr>
        <p:spPr>
          <a:xfrm>
            <a:off x="1373250" y="4091300"/>
            <a:ext cx="9840000" cy="1723800"/>
          </a:xfrm>
          <a:prstGeom prst="rect">
            <a:avLst/>
          </a:prstGeom>
          <a:noFill/>
          <a:ln>
            <a:noFill/>
          </a:ln>
        </p:spPr>
        <p:txBody>
          <a:bodyPr anchorCtr="0" anchor="t" bIns="182850" lIns="182850" spcFirstLastPara="1" rIns="182850" wrap="square" tIns="182850">
            <a:spAutoFit/>
          </a:bodyPr>
          <a:lstStyle/>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❶</a:t>
            </a:r>
            <a:r>
              <a:rPr b="1" lang="ja" sz="2200">
                <a:solidFill>
                  <a:srgbClr val="1B224C"/>
                </a:solidFill>
                <a:latin typeface="M PLUS 1p"/>
                <a:ea typeface="M PLUS 1p"/>
                <a:cs typeface="M PLUS 1p"/>
                <a:sym typeface="M PLUS 1p"/>
              </a:rPr>
              <a:t> ベースとなるLPを作成し、複製してターゲット別にLPを制作</a:t>
            </a:r>
            <a:endParaRPr b="1" sz="2200">
              <a:solidFill>
                <a:srgbClr val="1B224C"/>
              </a:solidFill>
              <a:latin typeface="M PLUS 1p"/>
              <a:ea typeface="M PLUS 1p"/>
              <a:cs typeface="M PLUS 1p"/>
              <a:sym typeface="M PLUS 1p"/>
            </a:endParaRPr>
          </a:p>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❷</a:t>
            </a:r>
            <a:r>
              <a:rPr b="1" lang="ja" sz="2200">
                <a:solidFill>
                  <a:srgbClr val="1B224C"/>
                </a:solidFill>
                <a:latin typeface="M PLUS 1p"/>
                <a:ea typeface="M PLUS 1p"/>
                <a:cs typeface="M PLUS 1p"/>
                <a:sym typeface="M PLUS 1p"/>
              </a:rPr>
              <a:t> 制作会社に依頼することなく、内製でターゲット別のLP量産が可能に</a:t>
            </a:r>
            <a:endParaRPr b="1" sz="2200">
              <a:solidFill>
                <a:srgbClr val="1B224C"/>
              </a:solidFill>
              <a:latin typeface="M PLUS 1p"/>
              <a:ea typeface="M PLUS 1p"/>
              <a:cs typeface="M PLUS 1p"/>
              <a:sym typeface="M PLUS 1p"/>
            </a:endParaRPr>
          </a:p>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❸</a:t>
            </a:r>
            <a:r>
              <a:rPr b="1" lang="ja" sz="2200">
                <a:solidFill>
                  <a:srgbClr val="1B224C"/>
                </a:solidFill>
                <a:latin typeface="M PLUS 1p"/>
                <a:ea typeface="M PLUS 1p"/>
                <a:cs typeface="M PLUS 1p"/>
                <a:sym typeface="M PLUS 1p"/>
              </a:rPr>
              <a:t> 結果を受けて、どのターゲットに注力すべきかが判かるようになった</a:t>
            </a:r>
            <a:endParaRPr b="1" sz="2200">
              <a:solidFill>
                <a:srgbClr val="1B224C"/>
              </a:solidFill>
              <a:latin typeface="M PLUS 1p"/>
              <a:ea typeface="M PLUS 1p"/>
              <a:cs typeface="M PLUS 1p"/>
              <a:sym typeface="M PLUS 1p"/>
            </a:endParaRPr>
          </a:p>
        </p:txBody>
      </p:sp>
      <p:pic>
        <p:nvPicPr>
          <p:cNvPr id="365" name="Google Shape;365;p34"/>
          <p:cNvPicPr preferRelativeResize="0"/>
          <p:nvPr/>
        </p:nvPicPr>
        <p:blipFill>
          <a:blip r:embed="rId6">
            <a:alphaModFix/>
          </a:blip>
          <a:stretch>
            <a:fillRect/>
          </a:stretch>
        </p:blipFill>
        <p:spPr>
          <a:xfrm>
            <a:off x="1129300" y="6291339"/>
            <a:ext cx="11681011" cy="3105600"/>
          </a:xfrm>
          <a:prstGeom prst="rect">
            <a:avLst/>
          </a:prstGeom>
          <a:noFill/>
          <a:ln>
            <a:noFill/>
          </a:ln>
        </p:spPr>
      </p:pic>
      <p:sp>
        <p:nvSpPr>
          <p:cNvPr id="366" name="Google Shape;366;p34"/>
          <p:cNvSpPr/>
          <p:nvPr/>
        </p:nvSpPr>
        <p:spPr>
          <a:xfrm>
            <a:off x="1516750" y="3469450"/>
            <a:ext cx="2759400" cy="553800"/>
          </a:xfrm>
          <a:prstGeom prst="roundRect">
            <a:avLst>
              <a:gd fmla="val 50000" name="adj"/>
            </a:avLst>
          </a:prstGeom>
          <a:solidFill>
            <a:srgbClr val="32ACC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chemeClr val="lt1"/>
                </a:solidFill>
                <a:latin typeface="M PLUS 1"/>
                <a:ea typeface="M PLUS 1"/>
                <a:cs typeface="M PLUS 1"/>
                <a:sym typeface="M PLUS 1"/>
              </a:rPr>
              <a:t>活用の概要</a:t>
            </a:r>
            <a:endParaRPr b="1" sz="2200">
              <a:solidFill>
                <a:schemeClr val="lt1"/>
              </a:solidFill>
              <a:latin typeface="M PLUS 1"/>
              <a:ea typeface="M PLUS 1"/>
              <a:cs typeface="M PLUS 1"/>
              <a:sym typeface="M PLUS 1"/>
            </a:endParaRPr>
          </a:p>
        </p:txBody>
      </p:sp>
      <p:sp>
        <p:nvSpPr>
          <p:cNvPr id="367" name="Google Shape;367;p3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5"/>
          <p:cNvSpPr/>
          <p:nvPr/>
        </p:nvSpPr>
        <p:spPr>
          <a:xfrm>
            <a:off x="1129300" y="3721700"/>
            <a:ext cx="10379400" cy="2271000"/>
          </a:xfrm>
          <a:prstGeom prst="roundRect">
            <a:avLst>
              <a:gd fmla="val 5634"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373" name="Google Shape;373;p35"/>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成功事例 ❷</a:t>
            </a:r>
            <a:endParaRPr/>
          </a:p>
        </p:txBody>
      </p:sp>
      <p:sp>
        <p:nvSpPr>
          <p:cNvPr id="374" name="Google Shape;374;p35"/>
          <p:cNvSpPr txBox="1"/>
          <p:nvPr/>
        </p:nvSpPr>
        <p:spPr>
          <a:xfrm>
            <a:off x="1139150" y="1607900"/>
            <a:ext cx="16497600" cy="1631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b="1" lang="ja" sz="3600">
                <a:solidFill>
                  <a:srgbClr val="32ACCA"/>
                </a:solidFill>
                <a:latin typeface="M PLUS 1p"/>
                <a:ea typeface="M PLUS 1p"/>
                <a:cs typeface="M PLUS 1p"/>
                <a:sym typeface="M PLUS 1p"/>
              </a:rPr>
              <a:t>BtoBマーケをやるなら、使わない理由が浮かばない</a:t>
            </a:r>
            <a:endParaRPr b="1" sz="3600">
              <a:solidFill>
                <a:srgbClr val="32ACCA"/>
              </a:solidFill>
              <a:latin typeface="M PLUS 1p"/>
              <a:ea typeface="M PLUS 1p"/>
              <a:cs typeface="M PLUS 1p"/>
              <a:sym typeface="M PLUS 1p"/>
            </a:endParaRPr>
          </a:p>
          <a:p>
            <a:pPr indent="0" lvl="0" marL="0" rtl="0" algn="l">
              <a:spcBef>
                <a:spcPts val="0"/>
              </a:spcBef>
              <a:spcAft>
                <a:spcPts val="0"/>
              </a:spcAft>
              <a:buNone/>
            </a:pPr>
            <a:r>
              <a:rPr b="1" lang="ja" sz="4600">
                <a:solidFill>
                  <a:srgbClr val="1B224C"/>
                </a:solidFill>
                <a:latin typeface="M PLUS 1p"/>
                <a:ea typeface="M PLUS 1p"/>
                <a:cs typeface="M PLUS 1p"/>
                <a:sym typeface="M PLUS 1p"/>
              </a:rPr>
              <a:t>リード獲得媒体のBOXIL SaaSが、自社の集客LPに利用</a:t>
            </a:r>
            <a:endParaRPr b="1" sz="4600">
              <a:solidFill>
                <a:srgbClr val="1B224C"/>
              </a:solidFill>
              <a:latin typeface="M PLUS 1p"/>
              <a:ea typeface="M PLUS 1p"/>
              <a:cs typeface="M PLUS 1p"/>
              <a:sym typeface="M PLUS 1p"/>
            </a:endParaRPr>
          </a:p>
        </p:txBody>
      </p:sp>
      <p:sp>
        <p:nvSpPr>
          <p:cNvPr id="375" name="Google Shape;375;p35"/>
          <p:cNvSpPr txBox="1"/>
          <p:nvPr/>
        </p:nvSpPr>
        <p:spPr>
          <a:xfrm>
            <a:off x="1373250" y="4091300"/>
            <a:ext cx="10779000" cy="1723800"/>
          </a:xfrm>
          <a:prstGeom prst="rect">
            <a:avLst/>
          </a:prstGeom>
          <a:noFill/>
          <a:ln>
            <a:noFill/>
          </a:ln>
        </p:spPr>
        <p:txBody>
          <a:bodyPr anchorCtr="0" anchor="t" bIns="182850" lIns="182850" spcFirstLastPara="1" rIns="182850" wrap="square" tIns="182850">
            <a:spAutoFit/>
          </a:bodyPr>
          <a:lstStyle/>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❶</a:t>
            </a:r>
            <a:r>
              <a:rPr b="1" lang="ja" sz="2200">
                <a:solidFill>
                  <a:srgbClr val="1B224C"/>
                </a:solidFill>
                <a:latin typeface="M PLUS 1p"/>
                <a:ea typeface="M PLUS 1p"/>
                <a:cs typeface="M PLUS 1p"/>
                <a:sym typeface="M PLUS 1p"/>
              </a:rPr>
              <a:t> </a:t>
            </a:r>
            <a:r>
              <a:rPr b="1" lang="ja" sz="2200">
                <a:solidFill>
                  <a:srgbClr val="1B224C"/>
                </a:solidFill>
                <a:latin typeface="M PLUS 1p"/>
                <a:ea typeface="M PLUS 1p"/>
                <a:cs typeface="M PLUS 1p"/>
                <a:sym typeface="M PLUS 1p"/>
              </a:rPr>
              <a:t>顧客の課題が多様なので、ペルソナごとにLPを複数作って出し分けたい</a:t>
            </a:r>
            <a:endParaRPr b="1" sz="2200">
              <a:solidFill>
                <a:srgbClr val="1B224C"/>
              </a:solidFill>
              <a:latin typeface="M PLUS 1p"/>
              <a:ea typeface="M PLUS 1p"/>
              <a:cs typeface="M PLUS 1p"/>
              <a:sym typeface="M PLUS 1p"/>
            </a:endParaRPr>
          </a:p>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❷</a:t>
            </a:r>
            <a:r>
              <a:rPr b="1" lang="ja" sz="2200">
                <a:solidFill>
                  <a:srgbClr val="1B224C"/>
                </a:solidFill>
                <a:latin typeface="M PLUS 1p"/>
                <a:ea typeface="M PLUS 1p"/>
                <a:cs typeface="M PLUS 1p"/>
                <a:sym typeface="M PLUS 1p"/>
              </a:rPr>
              <a:t> </a:t>
            </a:r>
            <a:r>
              <a:rPr b="1" lang="ja" sz="2200">
                <a:solidFill>
                  <a:srgbClr val="1B224C"/>
                </a:solidFill>
                <a:latin typeface="M PLUS 1p"/>
                <a:ea typeface="M PLUS 1p"/>
                <a:cs typeface="M PLUS 1p"/>
                <a:sym typeface="M PLUS 1p"/>
              </a:rPr>
              <a:t>外注は工数とコストがかかるため、「内製化したい」</a:t>
            </a:r>
            <a:endParaRPr b="1" sz="2200">
              <a:solidFill>
                <a:srgbClr val="1B224C"/>
              </a:solidFill>
              <a:latin typeface="M PLUS 1p"/>
              <a:ea typeface="M PLUS 1p"/>
              <a:cs typeface="M PLUS 1p"/>
              <a:sym typeface="M PLUS 1p"/>
            </a:endParaRPr>
          </a:p>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❸</a:t>
            </a:r>
            <a:r>
              <a:rPr b="1" lang="ja" sz="2200">
                <a:solidFill>
                  <a:srgbClr val="1B224C"/>
                </a:solidFill>
                <a:latin typeface="M PLUS 1p"/>
                <a:ea typeface="M PLUS 1p"/>
                <a:cs typeface="M PLUS 1p"/>
                <a:sym typeface="M PLUS 1p"/>
              </a:rPr>
              <a:t> </a:t>
            </a:r>
            <a:r>
              <a:rPr b="1" lang="ja" sz="2200">
                <a:solidFill>
                  <a:srgbClr val="1B224C"/>
                </a:solidFill>
                <a:latin typeface="M PLUS 1p"/>
                <a:ea typeface="M PLUS 1p"/>
                <a:cs typeface="M PLUS 1p"/>
                <a:sym typeface="M PLUS 1p"/>
              </a:rPr>
              <a:t>難しいツールで「作業が属人化」してしまうことは避けたい</a:t>
            </a:r>
            <a:endParaRPr b="1" sz="2200">
              <a:solidFill>
                <a:srgbClr val="1B224C"/>
              </a:solidFill>
              <a:latin typeface="M PLUS 1p"/>
              <a:ea typeface="M PLUS 1p"/>
              <a:cs typeface="M PLUS 1p"/>
              <a:sym typeface="M PLUS 1p"/>
            </a:endParaRPr>
          </a:p>
        </p:txBody>
      </p:sp>
      <p:sp>
        <p:nvSpPr>
          <p:cNvPr id="376" name="Google Shape;376;p35"/>
          <p:cNvSpPr/>
          <p:nvPr/>
        </p:nvSpPr>
        <p:spPr>
          <a:xfrm>
            <a:off x="1364350" y="3469450"/>
            <a:ext cx="3130200" cy="553800"/>
          </a:xfrm>
          <a:prstGeom prst="roundRect">
            <a:avLst>
              <a:gd fmla="val 50000" name="adj"/>
            </a:avLst>
          </a:prstGeom>
          <a:solidFill>
            <a:srgbClr val="32ACC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chemeClr val="lt1"/>
                </a:solidFill>
                <a:latin typeface="M PLUS 1"/>
                <a:ea typeface="M PLUS 1"/>
                <a:cs typeface="M PLUS 1"/>
                <a:sym typeface="M PLUS 1"/>
              </a:rPr>
              <a:t>導入の経緯</a:t>
            </a:r>
            <a:endParaRPr b="1" sz="2200">
              <a:solidFill>
                <a:schemeClr val="lt1"/>
              </a:solidFill>
              <a:latin typeface="M PLUS 1"/>
              <a:ea typeface="M PLUS 1"/>
              <a:cs typeface="M PLUS 1"/>
              <a:sym typeface="M PLUS 1"/>
            </a:endParaRPr>
          </a:p>
        </p:txBody>
      </p:sp>
      <p:pic>
        <p:nvPicPr>
          <p:cNvPr id="377" name="Google Shape;377;p35"/>
          <p:cNvPicPr preferRelativeResize="0"/>
          <p:nvPr/>
        </p:nvPicPr>
        <p:blipFill>
          <a:blip r:embed="rId3">
            <a:alphaModFix/>
          </a:blip>
          <a:stretch>
            <a:fillRect/>
          </a:stretch>
        </p:blipFill>
        <p:spPr>
          <a:xfrm>
            <a:off x="12213600" y="3550350"/>
            <a:ext cx="5198551" cy="2731251"/>
          </a:xfrm>
          <a:prstGeom prst="rect">
            <a:avLst/>
          </a:prstGeom>
          <a:noFill/>
          <a:ln>
            <a:noFill/>
          </a:ln>
        </p:spPr>
      </p:pic>
      <p:sp>
        <p:nvSpPr>
          <p:cNvPr id="378" name="Google Shape;378;p35"/>
          <p:cNvSpPr txBox="1"/>
          <p:nvPr/>
        </p:nvSpPr>
        <p:spPr>
          <a:xfrm>
            <a:off x="12213600" y="6262650"/>
            <a:ext cx="5297400" cy="1024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3200"/>
              </a:spcAft>
              <a:buNone/>
            </a:pPr>
            <a:r>
              <a:rPr lang="ja" sz="1400">
                <a:solidFill>
                  <a:schemeClr val="dk1"/>
                </a:solidFill>
                <a:latin typeface="M PLUS 1p"/>
                <a:ea typeface="M PLUS 1p"/>
                <a:cs typeface="M PLUS 1p"/>
                <a:sym typeface="M PLUS 1p"/>
              </a:rPr>
              <a:t>スマートキャンプ株式会社 BOXILカンパニー</a:t>
            </a:r>
            <a:br>
              <a:rPr lang="ja" sz="1400">
                <a:solidFill>
                  <a:schemeClr val="dk1"/>
                </a:solidFill>
                <a:latin typeface="M PLUS 1p"/>
                <a:ea typeface="M PLUS 1p"/>
                <a:cs typeface="M PLUS 1p"/>
                <a:sym typeface="M PLUS 1p"/>
              </a:rPr>
            </a:br>
            <a:r>
              <a:rPr lang="ja" sz="1400">
                <a:solidFill>
                  <a:schemeClr val="dk1"/>
                </a:solidFill>
                <a:latin typeface="M PLUS 1p"/>
                <a:ea typeface="M PLUS 1p"/>
                <a:cs typeface="M PLUS 1p"/>
                <a:sym typeface="M PLUS 1p"/>
              </a:rPr>
              <a:t>営業統括本部 インサイドセールス部 部長 　吉田 圭佑 氏</a:t>
            </a:r>
            <a:endParaRPr sz="1400">
              <a:solidFill>
                <a:schemeClr val="dk1"/>
              </a:solidFill>
              <a:latin typeface="M PLUS 1p"/>
              <a:ea typeface="M PLUS 1p"/>
              <a:cs typeface="M PLUS 1p"/>
              <a:sym typeface="M PLUS 1p"/>
            </a:endParaRPr>
          </a:p>
        </p:txBody>
      </p:sp>
      <p:sp>
        <p:nvSpPr>
          <p:cNvPr id="379" name="Google Shape;379;p35"/>
          <p:cNvSpPr/>
          <p:nvPr/>
        </p:nvSpPr>
        <p:spPr>
          <a:xfrm>
            <a:off x="1129300" y="6617300"/>
            <a:ext cx="10379400" cy="2811000"/>
          </a:xfrm>
          <a:prstGeom prst="roundRect">
            <a:avLst>
              <a:gd fmla="val 5634"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380" name="Google Shape;380;p35"/>
          <p:cNvSpPr txBox="1"/>
          <p:nvPr/>
        </p:nvSpPr>
        <p:spPr>
          <a:xfrm>
            <a:off x="1373250" y="6986900"/>
            <a:ext cx="10689000" cy="2231700"/>
          </a:xfrm>
          <a:prstGeom prst="rect">
            <a:avLst/>
          </a:prstGeom>
          <a:noFill/>
          <a:ln>
            <a:noFill/>
          </a:ln>
        </p:spPr>
        <p:txBody>
          <a:bodyPr anchorCtr="0" anchor="t" bIns="182850" lIns="182850" spcFirstLastPara="1" rIns="182850" wrap="square" tIns="182850">
            <a:spAutoFit/>
          </a:bodyPr>
          <a:lstStyle/>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❶</a:t>
            </a:r>
            <a:r>
              <a:rPr b="1" lang="ja" sz="2200">
                <a:solidFill>
                  <a:srgbClr val="1B224C"/>
                </a:solidFill>
                <a:latin typeface="M PLUS 1p"/>
                <a:ea typeface="M PLUS 1p"/>
                <a:cs typeface="M PLUS 1p"/>
                <a:sym typeface="M PLUS 1p"/>
              </a:rPr>
              <a:t> </a:t>
            </a:r>
            <a:r>
              <a:rPr b="1" lang="ja" sz="2200">
                <a:solidFill>
                  <a:srgbClr val="1B224C"/>
                </a:solidFill>
                <a:latin typeface="M PLUS 1p"/>
                <a:ea typeface="M PLUS 1p"/>
                <a:cs typeface="M PLUS 1p"/>
                <a:sym typeface="M PLUS 1p"/>
              </a:rPr>
              <a:t>パーツを当てはめるだけでページが作れるため、施策がスピーディに</a:t>
            </a:r>
            <a:endParaRPr b="1" sz="2200">
              <a:solidFill>
                <a:srgbClr val="1B224C"/>
              </a:solidFill>
              <a:latin typeface="M PLUS 1p"/>
              <a:ea typeface="M PLUS 1p"/>
              <a:cs typeface="M PLUS 1p"/>
              <a:sym typeface="M PLUS 1p"/>
            </a:endParaRPr>
          </a:p>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❷</a:t>
            </a:r>
            <a:r>
              <a:rPr b="1" lang="ja" sz="2200">
                <a:solidFill>
                  <a:srgbClr val="1B224C"/>
                </a:solidFill>
                <a:latin typeface="M PLUS 1p"/>
                <a:ea typeface="M PLUS 1p"/>
                <a:cs typeface="M PLUS 1p"/>
                <a:sym typeface="M PLUS 1p"/>
              </a:rPr>
              <a:t> </a:t>
            </a:r>
            <a:r>
              <a:rPr b="1" lang="ja" sz="2200">
                <a:solidFill>
                  <a:srgbClr val="1B224C"/>
                </a:solidFill>
                <a:latin typeface="M PLUS 1p"/>
                <a:ea typeface="M PLUS 1p"/>
                <a:cs typeface="M PLUS 1p"/>
                <a:sym typeface="M PLUS 1p"/>
              </a:rPr>
              <a:t>アクセス解析機能で、チーム全体で数字の進捗を把握できるようになった</a:t>
            </a:r>
            <a:endParaRPr b="1" sz="2200">
              <a:solidFill>
                <a:srgbClr val="1B224C"/>
              </a:solidFill>
              <a:latin typeface="M PLUS 1p"/>
              <a:ea typeface="M PLUS 1p"/>
              <a:cs typeface="M PLUS 1p"/>
              <a:sym typeface="M PLUS 1p"/>
            </a:endParaRPr>
          </a:p>
          <a:p>
            <a:pPr indent="0" lvl="0" marL="0" rtl="0" algn="l">
              <a:lnSpc>
                <a:spcPct val="150000"/>
              </a:lnSpc>
              <a:spcBef>
                <a:spcPts val="0"/>
              </a:spcBef>
              <a:spcAft>
                <a:spcPts val="0"/>
              </a:spcAft>
              <a:buNone/>
            </a:pPr>
            <a:r>
              <a:rPr b="1" lang="ja" sz="2200">
                <a:solidFill>
                  <a:srgbClr val="32ACCA"/>
                </a:solidFill>
                <a:latin typeface="M PLUS 1p"/>
                <a:ea typeface="M PLUS 1p"/>
                <a:cs typeface="M PLUS 1p"/>
                <a:sym typeface="M PLUS 1p"/>
              </a:rPr>
              <a:t>❸</a:t>
            </a:r>
            <a:r>
              <a:rPr b="1" lang="ja" sz="2200">
                <a:solidFill>
                  <a:srgbClr val="1B224C"/>
                </a:solidFill>
                <a:latin typeface="M PLUS 1p"/>
                <a:ea typeface="M PLUS 1p"/>
                <a:cs typeface="M PLUS 1p"/>
                <a:sym typeface="M PLUS 1p"/>
              </a:rPr>
              <a:t> インサイドセールスの視点でも、</a:t>
            </a:r>
            <a:r>
              <a:rPr b="1" lang="ja" sz="2200">
                <a:solidFill>
                  <a:srgbClr val="1B224C"/>
                </a:solidFill>
                <a:latin typeface="M PLUS 1p"/>
                <a:ea typeface="M PLUS 1p"/>
                <a:cs typeface="M PLUS 1p"/>
                <a:sym typeface="M PLUS 1p"/>
              </a:rPr>
              <a:t>何に興味を持ってCVしたのかが</a:t>
            </a:r>
            <a:endParaRPr b="1" sz="2200">
              <a:solidFill>
                <a:srgbClr val="1B224C"/>
              </a:solidFill>
              <a:latin typeface="M PLUS 1p"/>
              <a:ea typeface="M PLUS 1p"/>
              <a:cs typeface="M PLUS 1p"/>
              <a:sym typeface="M PLUS 1p"/>
            </a:endParaRPr>
          </a:p>
          <a:p>
            <a:pPr indent="0" lvl="0" marL="0" rtl="0" algn="l">
              <a:lnSpc>
                <a:spcPct val="150000"/>
              </a:lnSpc>
              <a:spcBef>
                <a:spcPts val="0"/>
              </a:spcBef>
              <a:spcAft>
                <a:spcPts val="0"/>
              </a:spcAft>
              <a:buNone/>
            </a:pPr>
            <a:r>
              <a:rPr b="1" lang="ja" sz="2200">
                <a:solidFill>
                  <a:srgbClr val="1B224C"/>
                </a:solidFill>
                <a:latin typeface="M PLUS 1p"/>
                <a:ea typeface="M PLUS 1p"/>
                <a:cs typeface="M PLUS 1p"/>
                <a:sym typeface="M PLUS 1p"/>
              </a:rPr>
              <a:t>　訴求軸などから事前にわかるのは大きなメリット</a:t>
            </a:r>
            <a:endParaRPr b="1" sz="2200">
              <a:solidFill>
                <a:srgbClr val="1B224C"/>
              </a:solidFill>
              <a:latin typeface="M PLUS 1p"/>
              <a:ea typeface="M PLUS 1p"/>
              <a:cs typeface="M PLUS 1p"/>
              <a:sym typeface="M PLUS 1p"/>
            </a:endParaRPr>
          </a:p>
        </p:txBody>
      </p:sp>
      <p:sp>
        <p:nvSpPr>
          <p:cNvPr id="381" name="Google Shape;381;p35"/>
          <p:cNvSpPr/>
          <p:nvPr/>
        </p:nvSpPr>
        <p:spPr>
          <a:xfrm>
            <a:off x="1364350" y="6365035"/>
            <a:ext cx="3130200" cy="553800"/>
          </a:xfrm>
          <a:prstGeom prst="roundRect">
            <a:avLst>
              <a:gd fmla="val 50000" name="adj"/>
            </a:avLst>
          </a:prstGeom>
          <a:solidFill>
            <a:srgbClr val="17194F"/>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chemeClr val="lt1"/>
                </a:solidFill>
                <a:latin typeface="M PLUS 1"/>
                <a:ea typeface="M PLUS 1"/>
                <a:cs typeface="M PLUS 1"/>
                <a:sym typeface="M PLUS 1"/>
              </a:rPr>
              <a:t>導入</a:t>
            </a:r>
            <a:r>
              <a:rPr b="1" lang="ja" sz="2200">
                <a:solidFill>
                  <a:schemeClr val="lt1"/>
                </a:solidFill>
                <a:latin typeface="M PLUS 1"/>
                <a:ea typeface="M PLUS 1"/>
                <a:cs typeface="M PLUS 1"/>
                <a:sym typeface="M PLUS 1"/>
              </a:rPr>
              <a:t>したメリット</a:t>
            </a:r>
            <a:endParaRPr b="1" sz="2200">
              <a:solidFill>
                <a:schemeClr val="lt1"/>
              </a:solidFill>
              <a:latin typeface="M PLUS 1"/>
              <a:ea typeface="M PLUS 1"/>
              <a:cs typeface="M PLUS 1"/>
              <a:sym typeface="M PLUS 1"/>
            </a:endParaRPr>
          </a:p>
        </p:txBody>
      </p:sp>
      <p:sp>
        <p:nvSpPr>
          <p:cNvPr id="382" name="Google Shape;382;p35"/>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p:nvPr/>
        </p:nvSpPr>
        <p:spPr>
          <a:xfrm>
            <a:off x="976800" y="6702000"/>
            <a:ext cx="16212600" cy="2737200"/>
          </a:xfrm>
          <a:prstGeom prst="roundRect">
            <a:avLst>
              <a:gd fmla="val 5634" name="adj"/>
            </a:avLst>
          </a:prstGeom>
          <a:solidFill>
            <a:srgbClr val="F3F3F3"/>
          </a:solidFill>
          <a:ln cap="flat" cmpd="sng" w="9525">
            <a:solidFill>
              <a:srgbClr val="32ACC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93" name="Google Shape;93;p18"/>
          <p:cNvSpPr/>
          <p:nvPr/>
        </p:nvSpPr>
        <p:spPr>
          <a:xfrm>
            <a:off x="12876100" y="2259350"/>
            <a:ext cx="3229200" cy="3229200"/>
          </a:xfrm>
          <a:prstGeom prst="ellipse">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94" name="Google Shape;94;p18"/>
          <p:cNvSpPr/>
          <p:nvPr/>
        </p:nvSpPr>
        <p:spPr>
          <a:xfrm>
            <a:off x="7084900" y="2259350"/>
            <a:ext cx="3229200" cy="3229200"/>
          </a:xfrm>
          <a:prstGeom prst="ellipse">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95" name="Google Shape;95;p18"/>
          <p:cNvSpPr/>
          <p:nvPr/>
        </p:nvSpPr>
        <p:spPr>
          <a:xfrm>
            <a:off x="1750900" y="2259350"/>
            <a:ext cx="3229200" cy="3229200"/>
          </a:xfrm>
          <a:prstGeom prst="ellipse">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96" name="Google Shape;96;p18"/>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こんな課題ありませんか？</a:t>
            </a:r>
            <a:endParaRPr/>
          </a:p>
        </p:txBody>
      </p:sp>
      <p:sp>
        <p:nvSpPr>
          <p:cNvPr id="97" name="Google Shape;97;p18"/>
          <p:cNvSpPr txBox="1"/>
          <p:nvPr/>
        </p:nvSpPr>
        <p:spPr>
          <a:xfrm>
            <a:off x="869200" y="4789500"/>
            <a:ext cx="4992600" cy="13269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b="1" lang="ja" sz="2800">
                <a:solidFill>
                  <a:srgbClr val="17194F"/>
                </a:solidFill>
                <a:latin typeface="M PLUS 1"/>
                <a:ea typeface="M PLUS 1"/>
                <a:cs typeface="M PLUS 1"/>
                <a:sym typeface="M PLUS 1"/>
              </a:rPr>
              <a:t>顧客</a:t>
            </a:r>
            <a:r>
              <a:rPr b="1" lang="ja" sz="2400">
                <a:solidFill>
                  <a:srgbClr val="17194F"/>
                </a:solidFill>
                <a:latin typeface="M PLUS 1"/>
                <a:ea typeface="M PLUS 1"/>
                <a:cs typeface="M PLUS 1"/>
                <a:sym typeface="M PLUS 1"/>
              </a:rPr>
              <a:t>の</a:t>
            </a:r>
            <a:r>
              <a:rPr b="1" lang="ja" sz="2800">
                <a:solidFill>
                  <a:srgbClr val="17194F"/>
                </a:solidFill>
                <a:latin typeface="M PLUS 1"/>
                <a:ea typeface="M PLUS 1"/>
                <a:cs typeface="M PLUS 1"/>
                <a:sym typeface="M PLUS 1"/>
              </a:rPr>
              <a:t>課題別</a:t>
            </a:r>
            <a:r>
              <a:rPr b="1" lang="ja" sz="2400">
                <a:solidFill>
                  <a:srgbClr val="17194F"/>
                </a:solidFill>
                <a:latin typeface="M PLUS 1"/>
                <a:ea typeface="M PLUS 1"/>
                <a:cs typeface="M PLUS 1"/>
                <a:sym typeface="M PLUS 1"/>
              </a:rPr>
              <a:t>に</a:t>
            </a:r>
            <a:endParaRPr b="1" sz="2400">
              <a:solidFill>
                <a:srgbClr val="17194F"/>
              </a:solidFill>
              <a:latin typeface="M PLUS 1"/>
              <a:ea typeface="M PLUS 1"/>
              <a:cs typeface="M PLUS 1"/>
              <a:sym typeface="M PLUS 1"/>
            </a:endParaRPr>
          </a:p>
          <a:p>
            <a:pPr indent="0" lvl="0" marL="0" rtl="0" algn="ctr">
              <a:lnSpc>
                <a:spcPct val="115000"/>
              </a:lnSpc>
              <a:spcBef>
                <a:spcPts val="0"/>
              </a:spcBef>
              <a:spcAft>
                <a:spcPts val="0"/>
              </a:spcAft>
              <a:buNone/>
            </a:pPr>
            <a:r>
              <a:rPr b="1" lang="ja" sz="2800">
                <a:solidFill>
                  <a:srgbClr val="FF0089"/>
                </a:solidFill>
                <a:latin typeface="M PLUS 1"/>
                <a:ea typeface="M PLUS 1"/>
                <a:cs typeface="M PLUS 1"/>
                <a:sym typeface="M PLUS 1"/>
              </a:rPr>
              <a:t>複数</a:t>
            </a:r>
            <a:r>
              <a:rPr b="1" lang="ja" sz="2400">
                <a:solidFill>
                  <a:srgbClr val="FF0089"/>
                </a:solidFill>
                <a:latin typeface="M PLUS 1"/>
                <a:ea typeface="M PLUS 1"/>
                <a:cs typeface="M PLUS 1"/>
                <a:sym typeface="M PLUS 1"/>
              </a:rPr>
              <a:t>の</a:t>
            </a:r>
            <a:r>
              <a:rPr b="1" lang="ja" sz="3000">
                <a:solidFill>
                  <a:srgbClr val="FF0089"/>
                </a:solidFill>
                <a:latin typeface="M PLUS 1"/>
                <a:ea typeface="M PLUS 1"/>
                <a:cs typeface="M PLUS 1"/>
                <a:sym typeface="M PLUS 1"/>
              </a:rPr>
              <a:t>LP</a:t>
            </a:r>
            <a:r>
              <a:rPr b="1" lang="ja" sz="2400">
                <a:solidFill>
                  <a:srgbClr val="17194F"/>
                </a:solidFill>
                <a:latin typeface="M PLUS 1"/>
                <a:ea typeface="M PLUS 1"/>
                <a:cs typeface="M PLUS 1"/>
                <a:sym typeface="M PLUS 1"/>
              </a:rPr>
              <a:t>を</a:t>
            </a:r>
            <a:r>
              <a:rPr b="1" lang="ja" sz="2800">
                <a:solidFill>
                  <a:srgbClr val="17194F"/>
                </a:solidFill>
                <a:latin typeface="M PLUS 1"/>
                <a:ea typeface="M PLUS 1"/>
                <a:cs typeface="M PLUS 1"/>
                <a:sym typeface="M PLUS 1"/>
              </a:rPr>
              <a:t>作りたい</a:t>
            </a:r>
            <a:endParaRPr b="1" sz="2800">
              <a:solidFill>
                <a:srgbClr val="17194F"/>
              </a:solidFill>
              <a:latin typeface="M PLUS 1"/>
              <a:ea typeface="M PLUS 1"/>
              <a:cs typeface="M PLUS 1"/>
              <a:sym typeface="M PLUS 1"/>
            </a:endParaRPr>
          </a:p>
        </p:txBody>
      </p:sp>
      <p:sp>
        <p:nvSpPr>
          <p:cNvPr id="98" name="Google Shape;98;p18"/>
          <p:cNvSpPr/>
          <p:nvPr/>
        </p:nvSpPr>
        <p:spPr>
          <a:xfrm>
            <a:off x="1662400" y="2007900"/>
            <a:ext cx="3527400" cy="716400"/>
          </a:xfrm>
          <a:prstGeom prst="roundRect">
            <a:avLst>
              <a:gd fmla="val 50000" name="adj"/>
            </a:avLst>
          </a:prstGeom>
          <a:solidFill>
            <a:schemeClr val="lt1"/>
          </a:solidFill>
          <a:ln cap="flat" cmpd="sng" w="28575">
            <a:solidFill>
              <a:srgbClr val="32ACC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32ACCA"/>
                </a:solidFill>
                <a:latin typeface="M PLUS 1"/>
                <a:ea typeface="M PLUS 1"/>
                <a:cs typeface="M PLUS 1"/>
                <a:sym typeface="M PLUS 1"/>
              </a:rPr>
              <a:t>マーケ担当</a:t>
            </a:r>
            <a:endParaRPr b="1" sz="2800">
              <a:solidFill>
                <a:srgbClr val="32ACCA"/>
              </a:solidFill>
              <a:latin typeface="M PLUS 1"/>
              <a:ea typeface="M PLUS 1"/>
              <a:cs typeface="M PLUS 1"/>
              <a:sym typeface="M PLUS 1"/>
            </a:endParaRPr>
          </a:p>
        </p:txBody>
      </p:sp>
      <p:pic>
        <p:nvPicPr>
          <p:cNvPr id="99" name="Google Shape;99;p18"/>
          <p:cNvPicPr preferRelativeResize="0"/>
          <p:nvPr/>
        </p:nvPicPr>
        <p:blipFill>
          <a:blip r:embed="rId3">
            <a:alphaModFix/>
          </a:blip>
          <a:stretch>
            <a:fillRect/>
          </a:stretch>
        </p:blipFill>
        <p:spPr>
          <a:xfrm>
            <a:off x="2559883" y="3073667"/>
            <a:ext cx="1640542" cy="1586825"/>
          </a:xfrm>
          <a:prstGeom prst="rect">
            <a:avLst/>
          </a:prstGeom>
          <a:noFill/>
          <a:ln>
            <a:noFill/>
          </a:ln>
        </p:spPr>
      </p:pic>
      <p:pic>
        <p:nvPicPr>
          <p:cNvPr id="100" name="Google Shape;100;p18"/>
          <p:cNvPicPr preferRelativeResize="0"/>
          <p:nvPr/>
        </p:nvPicPr>
        <p:blipFill>
          <a:blip r:embed="rId4">
            <a:alphaModFix/>
          </a:blip>
          <a:stretch>
            <a:fillRect/>
          </a:stretch>
        </p:blipFill>
        <p:spPr>
          <a:xfrm>
            <a:off x="7666132" y="2943051"/>
            <a:ext cx="1917050" cy="1652900"/>
          </a:xfrm>
          <a:prstGeom prst="rect">
            <a:avLst/>
          </a:prstGeom>
          <a:noFill/>
          <a:ln>
            <a:noFill/>
          </a:ln>
        </p:spPr>
      </p:pic>
      <p:pic>
        <p:nvPicPr>
          <p:cNvPr id="101" name="Google Shape;101;p18"/>
          <p:cNvPicPr preferRelativeResize="0"/>
          <p:nvPr/>
        </p:nvPicPr>
        <p:blipFill>
          <a:blip r:embed="rId5">
            <a:alphaModFix/>
          </a:blip>
          <a:stretch>
            <a:fillRect/>
          </a:stretch>
        </p:blipFill>
        <p:spPr>
          <a:xfrm>
            <a:off x="13349595" y="3010882"/>
            <a:ext cx="2180954" cy="1586850"/>
          </a:xfrm>
          <a:prstGeom prst="rect">
            <a:avLst/>
          </a:prstGeom>
          <a:noFill/>
          <a:ln>
            <a:noFill/>
          </a:ln>
        </p:spPr>
      </p:pic>
      <p:sp>
        <p:nvSpPr>
          <p:cNvPr id="102" name="Google Shape;102;p18"/>
          <p:cNvSpPr txBox="1"/>
          <p:nvPr/>
        </p:nvSpPr>
        <p:spPr>
          <a:xfrm>
            <a:off x="5898400" y="4775950"/>
            <a:ext cx="5732400" cy="13929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b="1" lang="ja" sz="3000">
                <a:solidFill>
                  <a:srgbClr val="17194F"/>
                </a:solidFill>
                <a:latin typeface="M PLUS 1"/>
                <a:ea typeface="M PLUS 1"/>
                <a:cs typeface="M PLUS 1"/>
                <a:sym typeface="M PLUS 1"/>
              </a:rPr>
              <a:t>CVR</a:t>
            </a:r>
            <a:r>
              <a:rPr b="1" lang="ja" sz="2400">
                <a:solidFill>
                  <a:srgbClr val="17194F"/>
                </a:solidFill>
                <a:latin typeface="M PLUS 1"/>
                <a:ea typeface="M PLUS 1"/>
                <a:cs typeface="M PLUS 1"/>
                <a:sym typeface="M PLUS 1"/>
              </a:rPr>
              <a:t>や</a:t>
            </a:r>
            <a:r>
              <a:rPr b="1" lang="ja" sz="3000">
                <a:solidFill>
                  <a:srgbClr val="17194F"/>
                </a:solidFill>
                <a:latin typeface="M PLUS 1"/>
                <a:ea typeface="M PLUS 1"/>
                <a:cs typeface="M PLUS 1"/>
                <a:sym typeface="M PLUS 1"/>
              </a:rPr>
              <a:t>CPA</a:t>
            </a:r>
            <a:r>
              <a:rPr b="1" lang="ja" sz="2400">
                <a:solidFill>
                  <a:srgbClr val="17194F"/>
                </a:solidFill>
                <a:latin typeface="M PLUS 1"/>
                <a:ea typeface="M PLUS 1"/>
                <a:cs typeface="M PLUS 1"/>
                <a:sym typeface="M PLUS 1"/>
              </a:rPr>
              <a:t>を</a:t>
            </a:r>
            <a:r>
              <a:rPr b="1" lang="ja" sz="2800">
                <a:solidFill>
                  <a:srgbClr val="17194F"/>
                </a:solidFill>
                <a:latin typeface="M PLUS 1"/>
                <a:ea typeface="M PLUS 1"/>
                <a:cs typeface="M PLUS 1"/>
                <a:sym typeface="M PLUS 1"/>
              </a:rPr>
              <a:t>改善すべく</a:t>
            </a:r>
            <a:endParaRPr b="1" sz="2800">
              <a:solidFill>
                <a:srgbClr val="17194F"/>
              </a:solidFill>
              <a:latin typeface="M PLUS 1"/>
              <a:ea typeface="M PLUS 1"/>
              <a:cs typeface="M PLUS 1"/>
              <a:sym typeface="M PLUS 1"/>
            </a:endParaRPr>
          </a:p>
          <a:p>
            <a:pPr indent="0" lvl="0" marL="0" rtl="0" algn="ctr">
              <a:lnSpc>
                <a:spcPct val="115000"/>
              </a:lnSpc>
              <a:spcBef>
                <a:spcPts val="0"/>
              </a:spcBef>
              <a:spcAft>
                <a:spcPts val="0"/>
              </a:spcAft>
              <a:buNone/>
            </a:pPr>
            <a:r>
              <a:rPr b="1" lang="ja" sz="3200">
                <a:solidFill>
                  <a:srgbClr val="17194F"/>
                </a:solidFill>
                <a:latin typeface="M PLUS 1"/>
                <a:ea typeface="M PLUS 1"/>
                <a:cs typeface="M PLUS 1"/>
                <a:sym typeface="M PLUS 1"/>
              </a:rPr>
              <a:t>LP</a:t>
            </a:r>
            <a:r>
              <a:rPr b="1" lang="ja" sz="2400">
                <a:solidFill>
                  <a:srgbClr val="17194F"/>
                </a:solidFill>
                <a:latin typeface="M PLUS 1"/>
                <a:ea typeface="M PLUS 1"/>
                <a:cs typeface="M PLUS 1"/>
                <a:sym typeface="M PLUS 1"/>
              </a:rPr>
              <a:t>の</a:t>
            </a:r>
            <a:r>
              <a:rPr b="1" lang="ja" sz="3000">
                <a:solidFill>
                  <a:srgbClr val="FF0089"/>
                </a:solidFill>
                <a:latin typeface="M PLUS 1"/>
                <a:ea typeface="M PLUS 1"/>
                <a:cs typeface="M PLUS 1"/>
                <a:sym typeface="M PLUS 1"/>
              </a:rPr>
              <a:t>PDCA</a:t>
            </a:r>
            <a:r>
              <a:rPr b="1" lang="ja" sz="2400">
                <a:solidFill>
                  <a:srgbClr val="FF0089"/>
                </a:solidFill>
                <a:latin typeface="M PLUS 1"/>
                <a:ea typeface="M PLUS 1"/>
                <a:cs typeface="M PLUS 1"/>
                <a:sym typeface="M PLUS 1"/>
              </a:rPr>
              <a:t>を</a:t>
            </a:r>
            <a:r>
              <a:rPr b="1" lang="ja" sz="2800">
                <a:solidFill>
                  <a:srgbClr val="FF0089"/>
                </a:solidFill>
                <a:latin typeface="M PLUS 1"/>
                <a:ea typeface="M PLUS 1"/>
                <a:cs typeface="M PLUS 1"/>
                <a:sym typeface="M PLUS 1"/>
              </a:rPr>
              <a:t>高速</a:t>
            </a:r>
            <a:r>
              <a:rPr b="1" lang="ja" sz="2400">
                <a:solidFill>
                  <a:srgbClr val="FF0089"/>
                </a:solidFill>
                <a:latin typeface="M PLUS 1"/>
                <a:ea typeface="M PLUS 1"/>
                <a:cs typeface="M PLUS 1"/>
                <a:sym typeface="M PLUS 1"/>
              </a:rPr>
              <a:t>に</a:t>
            </a:r>
            <a:r>
              <a:rPr b="1" lang="ja" sz="2800">
                <a:solidFill>
                  <a:srgbClr val="17194F"/>
                </a:solidFill>
                <a:latin typeface="M PLUS 1"/>
                <a:ea typeface="M PLUS 1"/>
                <a:cs typeface="M PLUS 1"/>
                <a:sym typeface="M PLUS 1"/>
              </a:rPr>
              <a:t>回したい</a:t>
            </a:r>
            <a:endParaRPr b="1" sz="2800">
              <a:solidFill>
                <a:srgbClr val="17194F"/>
              </a:solidFill>
              <a:latin typeface="M PLUS 1"/>
              <a:ea typeface="M PLUS 1"/>
              <a:cs typeface="M PLUS 1"/>
              <a:sym typeface="M PLUS 1"/>
            </a:endParaRPr>
          </a:p>
        </p:txBody>
      </p:sp>
      <p:sp>
        <p:nvSpPr>
          <p:cNvPr id="103" name="Google Shape;103;p18"/>
          <p:cNvSpPr txBox="1"/>
          <p:nvPr/>
        </p:nvSpPr>
        <p:spPr>
          <a:xfrm>
            <a:off x="11537200" y="4775950"/>
            <a:ext cx="5732400" cy="13314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b="1" lang="ja" sz="2800">
                <a:solidFill>
                  <a:srgbClr val="17194F"/>
                </a:solidFill>
                <a:latin typeface="M PLUS 1"/>
                <a:ea typeface="M PLUS 1"/>
                <a:cs typeface="M PLUS 1"/>
                <a:sym typeface="M PLUS 1"/>
              </a:rPr>
              <a:t>集客用</a:t>
            </a:r>
            <a:r>
              <a:rPr b="1" lang="ja" sz="3000">
                <a:solidFill>
                  <a:srgbClr val="17194F"/>
                </a:solidFill>
                <a:latin typeface="M PLUS 1"/>
                <a:ea typeface="M PLUS 1"/>
                <a:cs typeface="M PLUS 1"/>
                <a:sym typeface="M PLUS 1"/>
              </a:rPr>
              <a:t>LP</a:t>
            </a:r>
            <a:r>
              <a:rPr b="1" lang="ja" sz="2400">
                <a:solidFill>
                  <a:srgbClr val="17194F"/>
                </a:solidFill>
                <a:latin typeface="M PLUS 1"/>
                <a:ea typeface="M PLUS 1"/>
                <a:cs typeface="M PLUS 1"/>
                <a:sym typeface="M PLUS 1"/>
              </a:rPr>
              <a:t>の</a:t>
            </a:r>
            <a:r>
              <a:rPr b="1" lang="ja" sz="2800">
                <a:solidFill>
                  <a:srgbClr val="17194F"/>
                </a:solidFill>
                <a:latin typeface="M PLUS 1"/>
                <a:ea typeface="M PLUS 1"/>
                <a:cs typeface="M PLUS 1"/>
                <a:sym typeface="M PLUS 1"/>
              </a:rPr>
              <a:t>準備</a:t>
            </a:r>
            <a:r>
              <a:rPr b="1" lang="ja" sz="2400">
                <a:solidFill>
                  <a:srgbClr val="17194F"/>
                </a:solidFill>
                <a:latin typeface="M PLUS 1"/>
                <a:ea typeface="M PLUS 1"/>
                <a:cs typeface="M PLUS 1"/>
                <a:sym typeface="M PLUS 1"/>
              </a:rPr>
              <a:t>や、</a:t>
            </a:r>
            <a:r>
              <a:rPr b="1" lang="ja" sz="2800">
                <a:solidFill>
                  <a:srgbClr val="17194F"/>
                </a:solidFill>
                <a:latin typeface="M PLUS 1"/>
                <a:ea typeface="M PLUS 1"/>
                <a:cs typeface="M PLUS 1"/>
                <a:sym typeface="M PLUS 1"/>
              </a:rPr>
              <a:t>参加者</a:t>
            </a:r>
            <a:r>
              <a:rPr b="1" lang="ja" sz="2400">
                <a:solidFill>
                  <a:srgbClr val="17194F"/>
                </a:solidFill>
                <a:latin typeface="M PLUS 1"/>
                <a:ea typeface="M PLUS 1"/>
                <a:cs typeface="M PLUS 1"/>
                <a:sym typeface="M PLUS 1"/>
              </a:rPr>
              <a:t>の</a:t>
            </a:r>
            <a:endParaRPr b="1" sz="2400">
              <a:solidFill>
                <a:srgbClr val="17194F"/>
              </a:solidFill>
              <a:latin typeface="M PLUS 1"/>
              <a:ea typeface="M PLUS 1"/>
              <a:cs typeface="M PLUS 1"/>
              <a:sym typeface="M PLUS 1"/>
            </a:endParaRPr>
          </a:p>
          <a:p>
            <a:pPr indent="0" lvl="0" marL="0" rtl="0" algn="ctr">
              <a:lnSpc>
                <a:spcPct val="115000"/>
              </a:lnSpc>
              <a:spcBef>
                <a:spcPts val="0"/>
              </a:spcBef>
              <a:spcAft>
                <a:spcPts val="0"/>
              </a:spcAft>
              <a:buNone/>
            </a:pPr>
            <a:r>
              <a:rPr b="1" lang="ja" sz="2800">
                <a:solidFill>
                  <a:srgbClr val="FF0089"/>
                </a:solidFill>
                <a:latin typeface="M PLUS 1"/>
                <a:ea typeface="M PLUS 1"/>
                <a:cs typeface="M PLUS 1"/>
                <a:sym typeface="M PLUS 1"/>
              </a:rPr>
              <a:t>対応・管理</a:t>
            </a:r>
            <a:r>
              <a:rPr b="1" lang="ja" sz="2400">
                <a:solidFill>
                  <a:srgbClr val="17194F"/>
                </a:solidFill>
                <a:latin typeface="M PLUS 1"/>
                <a:ea typeface="M PLUS 1"/>
                <a:cs typeface="M PLUS 1"/>
                <a:sym typeface="M PLUS 1"/>
              </a:rPr>
              <a:t>を</a:t>
            </a:r>
            <a:r>
              <a:rPr b="1" lang="ja" sz="2800">
                <a:solidFill>
                  <a:srgbClr val="17194F"/>
                </a:solidFill>
                <a:latin typeface="M PLUS 1"/>
                <a:ea typeface="M PLUS 1"/>
                <a:cs typeface="M PLUS 1"/>
                <a:sym typeface="M PLUS 1"/>
              </a:rPr>
              <a:t>効率化したい</a:t>
            </a:r>
            <a:endParaRPr b="1" sz="2800">
              <a:solidFill>
                <a:srgbClr val="17194F"/>
              </a:solidFill>
              <a:latin typeface="M PLUS 1"/>
              <a:ea typeface="M PLUS 1"/>
              <a:cs typeface="M PLUS 1"/>
              <a:sym typeface="M PLUS 1"/>
            </a:endParaRPr>
          </a:p>
        </p:txBody>
      </p:sp>
      <p:sp>
        <p:nvSpPr>
          <p:cNvPr id="104" name="Google Shape;104;p18"/>
          <p:cNvSpPr txBox="1"/>
          <p:nvPr/>
        </p:nvSpPr>
        <p:spPr>
          <a:xfrm>
            <a:off x="1547350" y="7157750"/>
            <a:ext cx="15223200" cy="18564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None/>
            </a:pPr>
            <a:r>
              <a:rPr b="1" lang="ja" sz="4200">
                <a:solidFill>
                  <a:srgbClr val="17194F"/>
                </a:solidFill>
                <a:latin typeface="M PLUS 1"/>
                <a:ea typeface="M PLUS 1"/>
                <a:cs typeface="M PLUS 1"/>
                <a:sym typeface="M PLUS 1"/>
              </a:rPr>
              <a:t>・</a:t>
            </a:r>
            <a:r>
              <a:rPr b="1" lang="ja" sz="4200">
                <a:solidFill>
                  <a:srgbClr val="17194F"/>
                </a:solidFill>
                <a:highlight>
                  <a:srgbClr val="FFF2CC"/>
                </a:highlight>
                <a:latin typeface="M PLUS 1"/>
                <a:ea typeface="M PLUS 1"/>
                <a:cs typeface="M PLUS 1"/>
                <a:sym typeface="M PLUS 1"/>
              </a:rPr>
              <a:t>外部業者</a:t>
            </a:r>
            <a:r>
              <a:rPr b="1" lang="ja" sz="3600">
                <a:solidFill>
                  <a:srgbClr val="17194F"/>
                </a:solidFill>
                <a:highlight>
                  <a:srgbClr val="FFF2CC"/>
                </a:highlight>
                <a:latin typeface="M PLUS 1"/>
                <a:ea typeface="M PLUS 1"/>
                <a:cs typeface="M PLUS 1"/>
                <a:sym typeface="M PLUS 1"/>
              </a:rPr>
              <a:t>に</a:t>
            </a:r>
            <a:r>
              <a:rPr b="1" lang="ja" sz="4200">
                <a:solidFill>
                  <a:srgbClr val="17194F"/>
                </a:solidFill>
                <a:highlight>
                  <a:srgbClr val="FFF2CC"/>
                </a:highlight>
                <a:latin typeface="M PLUS 1"/>
                <a:ea typeface="M PLUS 1"/>
                <a:cs typeface="M PLUS 1"/>
                <a:sym typeface="M PLUS 1"/>
              </a:rPr>
              <a:t>依頼</a:t>
            </a:r>
            <a:r>
              <a:rPr b="1" lang="ja" sz="3600">
                <a:solidFill>
                  <a:srgbClr val="17194F"/>
                </a:solidFill>
                <a:latin typeface="M PLUS 1"/>
                <a:ea typeface="M PLUS 1"/>
                <a:cs typeface="M PLUS 1"/>
                <a:sym typeface="M PLUS 1"/>
              </a:rPr>
              <a:t>すると</a:t>
            </a:r>
            <a:r>
              <a:rPr b="1" lang="ja" sz="4200">
                <a:solidFill>
                  <a:srgbClr val="17194F"/>
                </a:solidFill>
                <a:latin typeface="M PLUS 1"/>
                <a:ea typeface="M PLUS 1"/>
                <a:cs typeface="M PLUS 1"/>
                <a:sym typeface="M PLUS 1"/>
              </a:rPr>
              <a:t>いちいち時間</a:t>
            </a:r>
            <a:r>
              <a:rPr b="1" lang="ja" sz="3600">
                <a:solidFill>
                  <a:srgbClr val="17194F"/>
                </a:solidFill>
                <a:latin typeface="M PLUS 1"/>
                <a:ea typeface="M PLUS 1"/>
                <a:cs typeface="M PLUS 1"/>
                <a:sym typeface="M PLUS 1"/>
              </a:rPr>
              <a:t>も</a:t>
            </a:r>
            <a:r>
              <a:rPr b="1" lang="ja" sz="4200">
                <a:solidFill>
                  <a:srgbClr val="17194F"/>
                </a:solidFill>
                <a:latin typeface="M PLUS 1"/>
                <a:ea typeface="M PLUS 1"/>
                <a:cs typeface="M PLUS 1"/>
                <a:sym typeface="M PLUS 1"/>
              </a:rPr>
              <a:t>コスト</a:t>
            </a:r>
            <a:r>
              <a:rPr b="1" lang="ja" sz="3600">
                <a:solidFill>
                  <a:srgbClr val="17194F"/>
                </a:solidFill>
                <a:latin typeface="M PLUS 1"/>
                <a:ea typeface="M PLUS 1"/>
                <a:cs typeface="M PLUS 1"/>
                <a:sym typeface="M PLUS 1"/>
              </a:rPr>
              <a:t>も</a:t>
            </a:r>
            <a:r>
              <a:rPr b="1" lang="ja" sz="4200">
                <a:solidFill>
                  <a:srgbClr val="17194F"/>
                </a:solidFill>
                <a:latin typeface="M PLUS 1"/>
                <a:ea typeface="M PLUS 1"/>
                <a:cs typeface="M PLUS 1"/>
                <a:sym typeface="M PLUS 1"/>
              </a:rPr>
              <a:t>かかる。</a:t>
            </a:r>
            <a:endParaRPr b="1" sz="4200">
              <a:solidFill>
                <a:srgbClr val="17194F"/>
              </a:solidFill>
              <a:latin typeface="M PLUS 1"/>
              <a:ea typeface="M PLUS 1"/>
              <a:cs typeface="M PLUS 1"/>
              <a:sym typeface="M PLUS 1"/>
            </a:endParaRPr>
          </a:p>
          <a:p>
            <a:pPr indent="0" lvl="0" marL="0" rtl="0" algn="l">
              <a:lnSpc>
                <a:spcPct val="130000"/>
              </a:lnSpc>
              <a:spcBef>
                <a:spcPts val="0"/>
              </a:spcBef>
              <a:spcAft>
                <a:spcPts val="0"/>
              </a:spcAft>
              <a:buNone/>
            </a:pPr>
            <a:r>
              <a:rPr b="1" lang="ja" sz="4200">
                <a:solidFill>
                  <a:srgbClr val="17194F"/>
                </a:solidFill>
                <a:latin typeface="M PLUS 1"/>
                <a:ea typeface="M PLUS 1"/>
                <a:cs typeface="M PLUS 1"/>
                <a:sym typeface="M PLUS 1"/>
              </a:rPr>
              <a:t>・エンジニア・デザイナー</a:t>
            </a:r>
            <a:r>
              <a:rPr b="1" lang="ja" sz="3600">
                <a:solidFill>
                  <a:srgbClr val="17194F"/>
                </a:solidFill>
                <a:latin typeface="M PLUS 1"/>
                <a:ea typeface="M PLUS 1"/>
                <a:cs typeface="M PLUS 1"/>
                <a:sym typeface="M PLUS 1"/>
              </a:rPr>
              <a:t>は</a:t>
            </a:r>
            <a:r>
              <a:rPr b="1" lang="ja" sz="4200">
                <a:solidFill>
                  <a:srgbClr val="17194F"/>
                </a:solidFill>
                <a:latin typeface="M PLUS 1"/>
                <a:ea typeface="M PLUS 1"/>
                <a:cs typeface="M PLUS 1"/>
                <a:sym typeface="M PLUS 1"/>
              </a:rPr>
              <a:t>忙しい</a:t>
            </a:r>
            <a:r>
              <a:rPr b="1" lang="ja" sz="3600">
                <a:solidFill>
                  <a:srgbClr val="17194F"/>
                </a:solidFill>
                <a:latin typeface="M PLUS 1"/>
                <a:ea typeface="M PLUS 1"/>
                <a:cs typeface="M PLUS 1"/>
                <a:sym typeface="M PLUS 1"/>
              </a:rPr>
              <a:t>し、</a:t>
            </a:r>
            <a:r>
              <a:rPr b="1" lang="ja" sz="4200">
                <a:solidFill>
                  <a:srgbClr val="17194F"/>
                </a:solidFill>
                <a:highlight>
                  <a:srgbClr val="FFF2CC"/>
                </a:highlight>
                <a:latin typeface="M PLUS 1"/>
                <a:ea typeface="M PLUS 1"/>
                <a:cs typeface="M PLUS 1"/>
                <a:sym typeface="M PLUS 1"/>
              </a:rPr>
              <a:t>依頼</a:t>
            </a:r>
            <a:r>
              <a:rPr b="1" lang="ja" sz="3600">
                <a:solidFill>
                  <a:srgbClr val="17194F"/>
                </a:solidFill>
                <a:highlight>
                  <a:srgbClr val="FFF2CC"/>
                </a:highlight>
                <a:latin typeface="M PLUS 1"/>
                <a:ea typeface="M PLUS 1"/>
                <a:cs typeface="M PLUS 1"/>
                <a:sym typeface="M PLUS 1"/>
              </a:rPr>
              <a:t>や</a:t>
            </a:r>
            <a:r>
              <a:rPr b="1" lang="ja" sz="4200">
                <a:solidFill>
                  <a:srgbClr val="17194F"/>
                </a:solidFill>
                <a:highlight>
                  <a:srgbClr val="FFF2CC"/>
                </a:highlight>
                <a:latin typeface="M PLUS 1"/>
                <a:ea typeface="M PLUS 1"/>
                <a:cs typeface="M PLUS 1"/>
                <a:sym typeface="M PLUS 1"/>
              </a:rPr>
              <a:t>確認</a:t>
            </a:r>
            <a:r>
              <a:rPr b="1" lang="ja" sz="3600">
                <a:solidFill>
                  <a:srgbClr val="17194F"/>
                </a:solidFill>
                <a:highlight>
                  <a:srgbClr val="FFF2CC"/>
                </a:highlight>
                <a:latin typeface="M PLUS 1"/>
                <a:ea typeface="M PLUS 1"/>
                <a:cs typeface="M PLUS 1"/>
                <a:sym typeface="M PLUS 1"/>
              </a:rPr>
              <a:t>の</a:t>
            </a:r>
            <a:r>
              <a:rPr b="1" lang="ja" sz="4200">
                <a:solidFill>
                  <a:srgbClr val="17194F"/>
                </a:solidFill>
                <a:highlight>
                  <a:srgbClr val="FFF2CC"/>
                </a:highlight>
                <a:latin typeface="M PLUS 1"/>
                <a:ea typeface="M PLUS 1"/>
                <a:cs typeface="M PLUS 1"/>
                <a:sym typeface="M PLUS 1"/>
              </a:rPr>
              <a:t>手間</a:t>
            </a:r>
            <a:r>
              <a:rPr b="1" lang="ja" sz="4200">
                <a:solidFill>
                  <a:srgbClr val="17194F"/>
                </a:solidFill>
                <a:latin typeface="M PLUS 1"/>
                <a:ea typeface="M PLUS 1"/>
                <a:cs typeface="M PLUS 1"/>
                <a:sym typeface="M PLUS 1"/>
              </a:rPr>
              <a:t>が...</a:t>
            </a:r>
            <a:endParaRPr b="1" sz="4200">
              <a:solidFill>
                <a:srgbClr val="17194F"/>
              </a:solidFill>
              <a:latin typeface="M PLUS 1"/>
              <a:ea typeface="M PLUS 1"/>
              <a:cs typeface="M PLUS 1"/>
              <a:sym typeface="M PLUS 1"/>
            </a:endParaRPr>
          </a:p>
        </p:txBody>
      </p:sp>
      <p:sp>
        <p:nvSpPr>
          <p:cNvPr id="105" name="Google Shape;105;p18"/>
          <p:cNvSpPr/>
          <p:nvPr/>
        </p:nvSpPr>
        <p:spPr>
          <a:xfrm>
            <a:off x="6996400" y="2007900"/>
            <a:ext cx="3527400" cy="716400"/>
          </a:xfrm>
          <a:prstGeom prst="roundRect">
            <a:avLst>
              <a:gd fmla="val 50000" name="adj"/>
            </a:avLst>
          </a:prstGeom>
          <a:solidFill>
            <a:schemeClr val="lt1"/>
          </a:solidFill>
          <a:ln cap="flat" cmpd="sng" w="28575">
            <a:solidFill>
              <a:srgbClr val="32ACC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32ACCA"/>
                </a:solidFill>
                <a:latin typeface="M PLUS 1"/>
                <a:ea typeface="M PLUS 1"/>
                <a:cs typeface="M PLUS 1"/>
                <a:sym typeface="M PLUS 1"/>
              </a:rPr>
              <a:t>広告担当</a:t>
            </a:r>
            <a:endParaRPr b="1" sz="2800">
              <a:solidFill>
                <a:srgbClr val="32ACCA"/>
              </a:solidFill>
              <a:latin typeface="M PLUS 1"/>
              <a:ea typeface="M PLUS 1"/>
              <a:cs typeface="M PLUS 1"/>
              <a:sym typeface="M PLUS 1"/>
            </a:endParaRPr>
          </a:p>
        </p:txBody>
      </p:sp>
      <p:sp>
        <p:nvSpPr>
          <p:cNvPr id="106" name="Google Shape;106;p18"/>
          <p:cNvSpPr/>
          <p:nvPr/>
        </p:nvSpPr>
        <p:spPr>
          <a:xfrm>
            <a:off x="12635200" y="2007900"/>
            <a:ext cx="3527400" cy="716400"/>
          </a:xfrm>
          <a:prstGeom prst="roundRect">
            <a:avLst>
              <a:gd fmla="val 50000" name="adj"/>
            </a:avLst>
          </a:prstGeom>
          <a:solidFill>
            <a:schemeClr val="lt1"/>
          </a:solidFill>
          <a:ln cap="flat" cmpd="sng" w="28575">
            <a:solidFill>
              <a:srgbClr val="32ACC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32ACCA"/>
                </a:solidFill>
                <a:latin typeface="M PLUS 1"/>
                <a:ea typeface="M PLUS 1"/>
                <a:cs typeface="M PLUS 1"/>
                <a:sym typeface="M PLUS 1"/>
              </a:rPr>
              <a:t>セミナー担当</a:t>
            </a:r>
            <a:endParaRPr b="1" sz="2800">
              <a:solidFill>
                <a:srgbClr val="32ACCA"/>
              </a:solidFill>
              <a:latin typeface="M PLUS 1"/>
              <a:ea typeface="M PLUS 1"/>
              <a:cs typeface="M PLUS 1"/>
              <a:sym typeface="M PLUS 1"/>
            </a:endParaRPr>
          </a:p>
        </p:txBody>
      </p:sp>
      <p:sp>
        <p:nvSpPr>
          <p:cNvPr id="107" name="Google Shape;107;p18"/>
          <p:cNvSpPr/>
          <p:nvPr/>
        </p:nvSpPr>
        <p:spPr>
          <a:xfrm>
            <a:off x="759750" y="6349250"/>
            <a:ext cx="2035200" cy="716400"/>
          </a:xfrm>
          <a:prstGeom prst="wedgeRoundRectCallout">
            <a:avLst>
              <a:gd fmla="val -5339" name="adj1"/>
              <a:gd fmla="val 73095" name="adj2"/>
              <a:gd fmla="val 0" name="adj3"/>
            </a:avLst>
          </a:prstGeom>
          <a:solidFill>
            <a:srgbClr val="32ACC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FFFFFF"/>
                </a:solidFill>
                <a:latin typeface="M PLUS 1"/>
                <a:ea typeface="M PLUS 1"/>
                <a:cs typeface="M PLUS 1"/>
                <a:sym typeface="M PLUS 1"/>
              </a:rPr>
              <a:t>でも</a:t>
            </a:r>
            <a:endParaRPr b="1" sz="2800">
              <a:solidFill>
                <a:srgbClr val="FFFFFF"/>
              </a:solidFill>
              <a:latin typeface="M PLUS 1"/>
              <a:ea typeface="M PLUS 1"/>
              <a:cs typeface="M PLUS 1"/>
              <a:sym typeface="M PLUS 1"/>
            </a:endParaRPr>
          </a:p>
        </p:txBody>
      </p:sp>
      <p:sp>
        <p:nvSpPr>
          <p:cNvPr id="108" name="Google Shape;108;p18"/>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6"/>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弊社事例</a:t>
            </a:r>
            <a:endParaRPr/>
          </a:p>
        </p:txBody>
      </p:sp>
      <p:sp>
        <p:nvSpPr>
          <p:cNvPr id="388" name="Google Shape;388;p36"/>
          <p:cNvSpPr txBox="1"/>
          <p:nvPr/>
        </p:nvSpPr>
        <p:spPr>
          <a:xfrm>
            <a:off x="1139150" y="1607900"/>
            <a:ext cx="16497600" cy="16008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b="1" lang="ja" sz="3400">
                <a:solidFill>
                  <a:srgbClr val="32ACCA"/>
                </a:solidFill>
                <a:latin typeface="M PLUS 1p"/>
                <a:ea typeface="M PLUS 1p"/>
                <a:cs typeface="M PLUS 1p"/>
                <a:sym typeface="M PLUS 1p"/>
              </a:rPr>
              <a:t>BtoBは基本的に一つ一つのKWのボリュームが小さい為訴求軸を広げる必要がある</a:t>
            </a:r>
            <a:endParaRPr b="1" sz="3400">
              <a:solidFill>
                <a:srgbClr val="32ACCA"/>
              </a:solidFill>
              <a:latin typeface="M PLUS 1p"/>
              <a:ea typeface="M PLUS 1p"/>
              <a:cs typeface="M PLUS 1p"/>
              <a:sym typeface="M PLUS 1p"/>
            </a:endParaRPr>
          </a:p>
          <a:p>
            <a:pPr indent="0" lvl="0" marL="0" rtl="0" algn="l">
              <a:spcBef>
                <a:spcPts val="0"/>
              </a:spcBef>
              <a:spcAft>
                <a:spcPts val="0"/>
              </a:spcAft>
              <a:buNone/>
            </a:pPr>
            <a:r>
              <a:rPr b="1" lang="ja" sz="4600">
                <a:solidFill>
                  <a:srgbClr val="1B224C"/>
                </a:solidFill>
                <a:latin typeface="M PLUS 1p"/>
                <a:ea typeface="M PLUS 1p"/>
                <a:cs typeface="M PLUS 1p"/>
                <a:sym typeface="M PLUS 1p"/>
              </a:rPr>
              <a:t>キーワードや訴求軸を広げて、ターゲットごとにLP作成</a:t>
            </a:r>
            <a:endParaRPr b="1" sz="4600">
              <a:solidFill>
                <a:srgbClr val="1B224C"/>
              </a:solidFill>
              <a:latin typeface="M PLUS 1p"/>
              <a:ea typeface="M PLUS 1p"/>
              <a:cs typeface="M PLUS 1p"/>
              <a:sym typeface="M PLUS 1p"/>
            </a:endParaRPr>
          </a:p>
        </p:txBody>
      </p:sp>
      <p:pic>
        <p:nvPicPr>
          <p:cNvPr id="389" name="Google Shape;389;p36"/>
          <p:cNvPicPr preferRelativeResize="0"/>
          <p:nvPr/>
        </p:nvPicPr>
        <p:blipFill rotWithShape="1">
          <a:blip r:embed="rId3">
            <a:alphaModFix/>
          </a:blip>
          <a:srcRect b="11738" l="0" r="0" t="0"/>
          <a:stretch/>
        </p:blipFill>
        <p:spPr>
          <a:xfrm>
            <a:off x="11815350" y="3981050"/>
            <a:ext cx="3360302" cy="4098652"/>
          </a:xfrm>
          <a:prstGeom prst="rect">
            <a:avLst/>
          </a:prstGeom>
          <a:noFill/>
          <a:ln>
            <a:noFill/>
          </a:ln>
          <a:effectLst>
            <a:outerShdw blurRad="142875" rotWithShape="0" algn="bl" dir="5400000" dist="19050">
              <a:srgbClr val="000000">
                <a:alpha val="20000"/>
              </a:srgbClr>
            </a:outerShdw>
          </a:effectLst>
        </p:spPr>
      </p:pic>
      <p:sp>
        <p:nvSpPr>
          <p:cNvPr id="390" name="Google Shape;390;p36"/>
          <p:cNvSpPr txBox="1"/>
          <p:nvPr/>
        </p:nvSpPr>
        <p:spPr>
          <a:xfrm>
            <a:off x="1918250" y="8939015"/>
            <a:ext cx="4956000" cy="6816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ja" sz="1800">
                <a:solidFill>
                  <a:srgbClr val="17194F"/>
                </a:solidFill>
                <a:latin typeface="M PLUS 1p"/>
                <a:ea typeface="M PLUS 1p"/>
                <a:cs typeface="M PLUS 1p"/>
                <a:sym typeface="M PLUS 1p"/>
              </a:rPr>
              <a:t>制作実績をメインに打ち出したLP</a:t>
            </a:r>
            <a:endParaRPr sz="1800">
              <a:solidFill>
                <a:srgbClr val="17194F"/>
              </a:solidFill>
              <a:latin typeface="M PLUS 1p"/>
              <a:ea typeface="M PLUS 1p"/>
              <a:cs typeface="M PLUS 1p"/>
              <a:sym typeface="M PLUS 1p"/>
            </a:endParaRPr>
          </a:p>
        </p:txBody>
      </p:sp>
      <p:sp>
        <p:nvSpPr>
          <p:cNvPr id="391" name="Google Shape;391;p36"/>
          <p:cNvSpPr txBox="1"/>
          <p:nvPr/>
        </p:nvSpPr>
        <p:spPr>
          <a:xfrm>
            <a:off x="7136008" y="8861847"/>
            <a:ext cx="3797400" cy="9396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ja" sz="1800">
                <a:solidFill>
                  <a:srgbClr val="17194F"/>
                </a:solidFill>
                <a:latin typeface="M PLUS 1p"/>
                <a:ea typeface="M PLUS 1p"/>
                <a:cs typeface="M PLUS 1p"/>
                <a:sym typeface="M PLUS 1p"/>
              </a:rPr>
              <a:t>ノウハウとツールの2軸を</a:t>
            </a:r>
            <a:endParaRPr sz="1800">
              <a:solidFill>
                <a:srgbClr val="17194F"/>
              </a:solidFill>
              <a:latin typeface="M PLUS 1p"/>
              <a:ea typeface="M PLUS 1p"/>
              <a:cs typeface="M PLUS 1p"/>
              <a:sym typeface="M PLUS 1p"/>
            </a:endParaRPr>
          </a:p>
          <a:p>
            <a:pPr indent="0" lvl="0" marL="0" rtl="0" algn="ctr">
              <a:spcBef>
                <a:spcPts val="0"/>
              </a:spcBef>
              <a:spcAft>
                <a:spcPts val="0"/>
              </a:spcAft>
              <a:buNone/>
            </a:pPr>
            <a:r>
              <a:rPr lang="ja" sz="1800">
                <a:solidFill>
                  <a:srgbClr val="17194F"/>
                </a:solidFill>
                <a:latin typeface="M PLUS 1p"/>
                <a:ea typeface="M PLUS 1p"/>
                <a:cs typeface="M PLUS 1p"/>
                <a:sym typeface="M PLUS 1p"/>
              </a:rPr>
              <a:t>訴求したLP</a:t>
            </a:r>
            <a:endParaRPr sz="1800">
              <a:solidFill>
                <a:srgbClr val="17194F"/>
              </a:solidFill>
              <a:latin typeface="M PLUS 1p"/>
              <a:ea typeface="M PLUS 1p"/>
              <a:cs typeface="M PLUS 1p"/>
              <a:sym typeface="M PLUS 1p"/>
            </a:endParaRPr>
          </a:p>
        </p:txBody>
      </p:sp>
      <p:sp>
        <p:nvSpPr>
          <p:cNvPr id="392" name="Google Shape;392;p36"/>
          <p:cNvSpPr txBox="1"/>
          <p:nvPr/>
        </p:nvSpPr>
        <p:spPr>
          <a:xfrm>
            <a:off x="11438800" y="8831150"/>
            <a:ext cx="4479000" cy="9396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ja" sz="1800">
                <a:solidFill>
                  <a:srgbClr val="17194F"/>
                </a:solidFill>
                <a:latin typeface="M PLUS 1p"/>
                <a:ea typeface="M PLUS 1p"/>
                <a:cs typeface="M PLUS 1p"/>
                <a:sym typeface="M PLUS 1p"/>
              </a:rPr>
              <a:t>CMSの操作動画をメインにしたLP</a:t>
            </a:r>
            <a:endParaRPr sz="1800">
              <a:solidFill>
                <a:srgbClr val="17194F"/>
              </a:solidFill>
              <a:latin typeface="M PLUS 1p"/>
              <a:ea typeface="M PLUS 1p"/>
              <a:cs typeface="M PLUS 1p"/>
              <a:sym typeface="M PLUS 1p"/>
            </a:endParaRPr>
          </a:p>
        </p:txBody>
      </p:sp>
      <p:sp>
        <p:nvSpPr>
          <p:cNvPr id="393" name="Google Shape;393;p36"/>
          <p:cNvSpPr/>
          <p:nvPr/>
        </p:nvSpPr>
        <p:spPr>
          <a:xfrm>
            <a:off x="2594322" y="8344650"/>
            <a:ext cx="3684600" cy="517200"/>
          </a:xfrm>
          <a:prstGeom prst="roundRect">
            <a:avLst>
              <a:gd fmla="val 50000" name="adj"/>
            </a:avLst>
          </a:prstGeom>
          <a:solidFill>
            <a:srgbClr val="FFFFFF"/>
          </a:solidFill>
          <a:ln cap="flat" cmpd="sng" w="9525">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rPr b="1" lang="ja" sz="2200">
                <a:solidFill>
                  <a:srgbClr val="17194F"/>
                </a:solidFill>
                <a:latin typeface="M PLUS 1p"/>
                <a:ea typeface="M PLUS 1p"/>
                <a:cs typeface="M PLUS 1p"/>
                <a:sym typeface="M PLUS 1p"/>
              </a:rPr>
              <a:t>🔍 サイトリニューアル</a:t>
            </a:r>
            <a:endParaRPr sz="2800"/>
          </a:p>
        </p:txBody>
      </p:sp>
      <p:sp>
        <p:nvSpPr>
          <p:cNvPr id="394" name="Google Shape;394;p36"/>
          <p:cNvSpPr/>
          <p:nvPr/>
        </p:nvSpPr>
        <p:spPr>
          <a:xfrm>
            <a:off x="7166322" y="8344650"/>
            <a:ext cx="3684600" cy="517200"/>
          </a:xfrm>
          <a:prstGeom prst="roundRect">
            <a:avLst>
              <a:gd fmla="val 50000" name="adj"/>
            </a:avLst>
          </a:prstGeom>
          <a:solidFill>
            <a:srgbClr val="FFFFFF"/>
          </a:solidFill>
          <a:ln cap="flat" cmpd="sng" w="9525">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rPr b="1" lang="ja" sz="2200">
                <a:solidFill>
                  <a:srgbClr val="17194F"/>
                </a:solidFill>
                <a:latin typeface="M PLUS 1p"/>
                <a:ea typeface="M PLUS 1p"/>
                <a:cs typeface="M PLUS 1p"/>
                <a:sym typeface="M PLUS 1p"/>
              </a:rPr>
              <a:t>🔍 リード獲得</a:t>
            </a:r>
            <a:endParaRPr sz="2800"/>
          </a:p>
        </p:txBody>
      </p:sp>
      <p:sp>
        <p:nvSpPr>
          <p:cNvPr id="395" name="Google Shape;395;p36"/>
          <p:cNvSpPr/>
          <p:nvPr/>
        </p:nvSpPr>
        <p:spPr>
          <a:xfrm>
            <a:off x="11738322" y="8344650"/>
            <a:ext cx="3684600" cy="517200"/>
          </a:xfrm>
          <a:prstGeom prst="roundRect">
            <a:avLst>
              <a:gd fmla="val 50000" name="adj"/>
            </a:avLst>
          </a:prstGeom>
          <a:solidFill>
            <a:srgbClr val="FFFFFF"/>
          </a:solidFill>
          <a:ln cap="flat" cmpd="sng" w="9525">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rPr b="1" lang="ja" sz="2200">
                <a:solidFill>
                  <a:srgbClr val="17194F"/>
                </a:solidFill>
                <a:latin typeface="M PLUS 1p"/>
                <a:ea typeface="M PLUS 1p"/>
                <a:cs typeface="M PLUS 1p"/>
                <a:sym typeface="M PLUS 1p"/>
              </a:rPr>
              <a:t>🔍 CMS</a:t>
            </a:r>
            <a:endParaRPr sz="2800"/>
          </a:p>
        </p:txBody>
      </p:sp>
      <p:pic>
        <p:nvPicPr>
          <p:cNvPr id="396" name="Google Shape;396;p36"/>
          <p:cNvPicPr preferRelativeResize="0"/>
          <p:nvPr/>
        </p:nvPicPr>
        <p:blipFill rotWithShape="1">
          <a:blip r:embed="rId4">
            <a:alphaModFix/>
          </a:blip>
          <a:srcRect b="7045" l="0" r="0" t="0"/>
          <a:stretch/>
        </p:blipFill>
        <p:spPr>
          <a:xfrm>
            <a:off x="2758175" y="3981050"/>
            <a:ext cx="3427599" cy="4098649"/>
          </a:xfrm>
          <a:prstGeom prst="rect">
            <a:avLst/>
          </a:prstGeom>
          <a:noFill/>
          <a:ln>
            <a:noFill/>
          </a:ln>
          <a:effectLst>
            <a:outerShdw blurRad="142875" rotWithShape="0" algn="bl" dir="5400000" dist="19050">
              <a:srgbClr val="000000">
                <a:alpha val="20000"/>
              </a:srgbClr>
            </a:outerShdw>
          </a:effectLst>
        </p:spPr>
      </p:pic>
      <p:pic>
        <p:nvPicPr>
          <p:cNvPr id="397" name="Google Shape;397;p36"/>
          <p:cNvPicPr preferRelativeResize="0"/>
          <p:nvPr/>
        </p:nvPicPr>
        <p:blipFill rotWithShape="1">
          <a:blip r:embed="rId5">
            <a:alphaModFix/>
          </a:blip>
          <a:srcRect b="25088" l="0" r="0" t="0"/>
          <a:stretch/>
        </p:blipFill>
        <p:spPr>
          <a:xfrm>
            <a:off x="7253600" y="3991300"/>
            <a:ext cx="3427602" cy="4041851"/>
          </a:xfrm>
          <a:prstGeom prst="rect">
            <a:avLst/>
          </a:prstGeom>
          <a:noFill/>
          <a:ln>
            <a:noFill/>
          </a:ln>
          <a:effectLst>
            <a:outerShdw blurRad="142875" rotWithShape="0" algn="bl" dir="5400000" dist="19050">
              <a:srgbClr val="000000">
                <a:alpha val="20000"/>
              </a:srgbClr>
            </a:outerShdw>
          </a:effectLst>
        </p:spPr>
      </p:pic>
      <p:sp>
        <p:nvSpPr>
          <p:cNvPr id="398" name="Google Shape;398;p36"/>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402" name="Shape 402"/>
        <p:cNvGrpSpPr/>
        <p:nvPr/>
      </p:nvGrpSpPr>
      <p:grpSpPr>
        <a:xfrm>
          <a:off x="0" y="0"/>
          <a:ext cx="0" cy="0"/>
          <a:chOff x="0" y="0"/>
          <a:chExt cx="0" cy="0"/>
        </a:xfrm>
      </p:grpSpPr>
      <p:sp>
        <p:nvSpPr>
          <p:cNvPr id="403" name="Google Shape;403;p37"/>
          <p:cNvSpPr txBox="1"/>
          <p:nvPr>
            <p:ph type="title"/>
          </p:nvPr>
        </p:nvSpPr>
        <p:spPr>
          <a:xfrm>
            <a:off x="1080600" y="4301700"/>
            <a:ext cx="11455200" cy="16836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ja" sz="6000"/>
              <a:t>LP内製化のメリット</a:t>
            </a:r>
            <a:endParaRPr sz="6000"/>
          </a:p>
        </p:txBody>
      </p:sp>
      <p:sp>
        <p:nvSpPr>
          <p:cNvPr id="404" name="Google Shape;404;p37"/>
          <p:cNvSpPr txBox="1"/>
          <p:nvPr>
            <p:ph idx="4294967295"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8"/>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Clr>
                <a:schemeClr val="dk1"/>
              </a:buClr>
              <a:buSzPts val="2200"/>
              <a:buFont typeface="Arial"/>
              <a:buNone/>
            </a:pPr>
            <a:r>
              <a:rPr lang="ja"/>
              <a:t>LPを内製した場合</a:t>
            </a:r>
            <a:endParaRPr/>
          </a:p>
        </p:txBody>
      </p:sp>
      <p:sp>
        <p:nvSpPr>
          <p:cNvPr id="410" name="Google Shape;410;p38"/>
          <p:cNvSpPr/>
          <p:nvPr/>
        </p:nvSpPr>
        <p:spPr>
          <a:xfrm>
            <a:off x="250" y="8809050"/>
            <a:ext cx="18288000" cy="1477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1" name="Google Shape;411;p38"/>
          <p:cNvSpPr/>
          <p:nvPr/>
        </p:nvSpPr>
        <p:spPr>
          <a:xfrm>
            <a:off x="12188550" y="2421550"/>
            <a:ext cx="4371600" cy="3510600"/>
          </a:xfrm>
          <a:prstGeom prst="roundRect">
            <a:avLst>
              <a:gd fmla="val 2777" name="adj"/>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412" name="Google Shape;412;p38"/>
          <p:cNvCxnSpPr/>
          <p:nvPr/>
        </p:nvCxnSpPr>
        <p:spPr>
          <a:xfrm>
            <a:off x="919750" y="8184650"/>
            <a:ext cx="16582800" cy="0"/>
          </a:xfrm>
          <a:prstGeom prst="straightConnector1">
            <a:avLst/>
          </a:prstGeom>
          <a:noFill/>
          <a:ln cap="flat" cmpd="sng" w="9525">
            <a:solidFill>
              <a:srgbClr val="595959"/>
            </a:solidFill>
            <a:prstDash val="solid"/>
            <a:round/>
            <a:headEnd len="med" w="med" type="none"/>
            <a:tailEnd len="med" w="med" type="none"/>
          </a:ln>
        </p:spPr>
      </p:cxnSp>
      <p:sp>
        <p:nvSpPr>
          <p:cNvPr id="413" name="Google Shape;413;p38"/>
          <p:cNvSpPr/>
          <p:nvPr/>
        </p:nvSpPr>
        <p:spPr>
          <a:xfrm>
            <a:off x="3319000" y="6190427"/>
            <a:ext cx="1153200" cy="19944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4" name="Google Shape;414;p38"/>
          <p:cNvSpPr/>
          <p:nvPr/>
        </p:nvSpPr>
        <p:spPr>
          <a:xfrm>
            <a:off x="3319000" y="5688653"/>
            <a:ext cx="1153200" cy="4890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5" name="Google Shape;415;p38"/>
          <p:cNvSpPr/>
          <p:nvPr/>
        </p:nvSpPr>
        <p:spPr>
          <a:xfrm>
            <a:off x="3319000" y="4685173"/>
            <a:ext cx="1153200" cy="991200"/>
          </a:xfrm>
          <a:prstGeom prst="rect">
            <a:avLst/>
          </a:prstGeom>
          <a:solidFill>
            <a:srgbClr val="EA999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6" name="Google Shape;416;p38"/>
          <p:cNvSpPr/>
          <p:nvPr/>
        </p:nvSpPr>
        <p:spPr>
          <a:xfrm>
            <a:off x="3319000" y="4183398"/>
            <a:ext cx="1153200" cy="4890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7" name="Google Shape;417;p38"/>
          <p:cNvSpPr/>
          <p:nvPr/>
        </p:nvSpPr>
        <p:spPr>
          <a:xfrm flipH="1" rot="10800000">
            <a:off x="3319000" y="5688649"/>
            <a:ext cx="1153200" cy="489000"/>
          </a:xfrm>
          <a:prstGeom prst="rtTriangle">
            <a:avLst/>
          </a:prstGeom>
          <a:solidFill>
            <a:srgbClr val="EA999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8" name="Google Shape;418;p38"/>
          <p:cNvSpPr/>
          <p:nvPr/>
        </p:nvSpPr>
        <p:spPr>
          <a:xfrm>
            <a:off x="3319000" y="3683550"/>
            <a:ext cx="1153200" cy="489000"/>
          </a:xfrm>
          <a:prstGeom prst="rect">
            <a:avLst/>
          </a:prstGeom>
          <a:solidFill>
            <a:srgbClr val="EA999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9" name="Google Shape;419;p38"/>
          <p:cNvSpPr/>
          <p:nvPr/>
        </p:nvSpPr>
        <p:spPr>
          <a:xfrm>
            <a:off x="3319000" y="3183702"/>
            <a:ext cx="1153200" cy="4890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20" name="Google Shape;420;p38"/>
          <p:cNvSpPr txBox="1"/>
          <p:nvPr/>
        </p:nvSpPr>
        <p:spPr>
          <a:xfrm>
            <a:off x="5858300" y="5793500"/>
            <a:ext cx="13734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会議</a:t>
            </a:r>
            <a:endParaRPr sz="1600">
              <a:solidFill>
                <a:srgbClr val="2C3853"/>
              </a:solidFill>
              <a:latin typeface="M PLUS 1p Black"/>
              <a:ea typeface="M PLUS 1p Black"/>
              <a:cs typeface="M PLUS 1p Black"/>
              <a:sym typeface="M PLUS 1p Black"/>
            </a:endParaRPr>
          </a:p>
        </p:txBody>
      </p:sp>
      <p:cxnSp>
        <p:nvCxnSpPr>
          <p:cNvPr id="421" name="Google Shape;421;p38"/>
          <p:cNvCxnSpPr/>
          <p:nvPr/>
        </p:nvCxnSpPr>
        <p:spPr>
          <a:xfrm>
            <a:off x="4657550" y="5979250"/>
            <a:ext cx="454800" cy="0"/>
          </a:xfrm>
          <a:prstGeom prst="straightConnector1">
            <a:avLst/>
          </a:prstGeom>
          <a:noFill/>
          <a:ln cap="flat" cmpd="sng" w="9525">
            <a:solidFill>
              <a:srgbClr val="B7B7B7"/>
            </a:solidFill>
            <a:prstDash val="solid"/>
            <a:round/>
            <a:headEnd len="med" w="med" type="none"/>
            <a:tailEnd len="med" w="med" type="none"/>
          </a:ln>
        </p:spPr>
      </p:cxnSp>
      <p:pic>
        <p:nvPicPr>
          <p:cNvPr id="422" name="Google Shape;422;p38"/>
          <p:cNvPicPr preferRelativeResize="0"/>
          <p:nvPr/>
        </p:nvPicPr>
        <p:blipFill>
          <a:blip r:embed="rId3">
            <a:alphaModFix/>
          </a:blip>
          <a:stretch>
            <a:fillRect/>
          </a:stretch>
        </p:blipFill>
        <p:spPr>
          <a:xfrm>
            <a:off x="5263253" y="5779554"/>
            <a:ext cx="598510" cy="417199"/>
          </a:xfrm>
          <a:prstGeom prst="rect">
            <a:avLst/>
          </a:prstGeom>
          <a:noFill/>
          <a:ln>
            <a:noFill/>
          </a:ln>
        </p:spPr>
      </p:pic>
      <p:cxnSp>
        <p:nvCxnSpPr>
          <p:cNvPr id="423" name="Google Shape;423;p38"/>
          <p:cNvCxnSpPr/>
          <p:nvPr/>
        </p:nvCxnSpPr>
        <p:spPr>
          <a:xfrm>
            <a:off x="4657550" y="7350850"/>
            <a:ext cx="454800" cy="0"/>
          </a:xfrm>
          <a:prstGeom prst="straightConnector1">
            <a:avLst/>
          </a:prstGeom>
          <a:noFill/>
          <a:ln cap="flat" cmpd="sng" w="9525">
            <a:solidFill>
              <a:srgbClr val="B7B7B7"/>
            </a:solidFill>
            <a:prstDash val="solid"/>
            <a:round/>
            <a:headEnd len="med" w="med" type="none"/>
            <a:tailEnd len="med" w="med" type="none"/>
          </a:ln>
        </p:spPr>
      </p:cxnSp>
      <p:sp>
        <p:nvSpPr>
          <p:cNvPr id="424" name="Google Shape;424;p38"/>
          <p:cNvSpPr txBox="1"/>
          <p:nvPr/>
        </p:nvSpPr>
        <p:spPr>
          <a:xfrm>
            <a:off x="5857301" y="7147450"/>
            <a:ext cx="141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指示書作成</a:t>
            </a:r>
            <a:endParaRPr sz="1600">
              <a:solidFill>
                <a:srgbClr val="2C3853"/>
              </a:solidFill>
              <a:latin typeface="M PLUS 1p Black"/>
              <a:ea typeface="M PLUS 1p Black"/>
              <a:cs typeface="M PLUS 1p Black"/>
              <a:sym typeface="M PLUS 1p Black"/>
            </a:endParaRPr>
          </a:p>
        </p:txBody>
      </p:sp>
      <p:pic>
        <p:nvPicPr>
          <p:cNvPr id="425" name="Google Shape;425;p38"/>
          <p:cNvPicPr preferRelativeResize="0"/>
          <p:nvPr/>
        </p:nvPicPr>
        <p:blipFill>
          <a:blip r:embed="rId4">
            <a:alphaModFix/>
          </a:blip>
          <a:stretch>
            <a:fillRect/>
          </a:stretch>
        </p:blipFill>
        <p:spPr>
          <a:xfrm>
            <a:off x="5331961" y="4934414"/>
            <a:ext cx="423506" cy="417185"/>
          </a:xfrm>
          <a:prstGeom prst="rect">
            <a:avLst/>
          </a:prstGeom>
          <a:noFill/>
          <a:ln>
            <a:noFill/>
          </a:ln>
        </p:spPr>
      </p:pic>
      <p:cxnSp>
        <p:nvCxnSpPr>
          <p:cNvPr id="426" name="Google Shape;426;p38"/>
          <p:cNvCxnSpPr/>
          <p:nvPr/>
        </p:nvCxnSpPr>
        <p:spPr>
          <a:xfrm>
            <a:off x="4657550" y="5113604"/>
            <a:ext cx="454800" cy="0"/>
          </a:xfrm>
          <a:prstGeom prst="straightConnector1">
            <a:avLst/>
          </a:prstGeom>
          <a:noFill/>
          <a:ln cap="flat" cmpd="sng" w="9525">
            <a:solidFill>
              <a:srgbClr val="B7B7B7"/>
            </a:solidFill>
            <a:prstDash val="solid"/>
            <a:round/>
            <a:headEnd len="med" w="med" type="none"/>
            <a:tailEnd len="med" w="med" type="none"/>
          </a:ln>
        </p:spPr>
      </p:cxnSp>
      <p:sp>
        <p:nvSpPr>
          <p:cNvPr id="427" name="Google Shape;427;p38"/>
          <p:cNvSpPr txBox="1"/>
          <p:nvPr/>
        </p:nvSpPr>
        <p:spPr>
          <a:xfrm>
            <a:off x="5911100" y="4932500"/>
            <a:ext cx="12696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実装</a:t>
            </a:r>
            <a:endParaRPr sz="1600">
              <a:solidFill>
                <a:srgbClr val="2C3853"/>
              </a:solidFill>
              <a:latin typeface="M PLUS 1p Black"/>
              <a:ea typeface="M PLUS 1p Black"/>
              <a:cs typeface="M PLUS 1p Black"/>
              <a:sym typeface="M PLUS 1p Black"/>
            </a:endParaRPr>
          </a:p>
        </p:txBody>
      </p:sp>
      <p:pic>
        <p:nvPicPr>
          <p:cNvPr id="428" name="Google Shape;428;p38"/>
          <p:cNvPicPr preferRelativeResize="0"/>
          <p:nvPr/>
        </p:nvPicPr>
        <p:blipFill>
          <a:blip r:embed="rId5">
            <a:alphaModFix/>
          </a:blip>
          <a:stretch>
            <a:fillRect/>
          </a:stretch>
        </p:blipFill>
        <p:spPr>
          <a:xfrm>
            <a:off x="5316302" y="4236255"/>
            <a:ext cx="454799" cy="417186"/>
          </a:xfrm>
          <a:prstGeom prst="rect">
            <a:avLst/>
          </a:prstGeom>
          <a:noFill/>
          <a:ln>
            <a:noFill/>
          </a:ln>
        </p:spPr>
      </p:pic>
      <p:pic>
        <p:nvPicPr>
          <p:cNvPr id="429" name="Google Shape;429;p38"/>
          <p:cNvPicPr preferRelativeResize="0"/>
          <p:nvPr/>
        </p:nvPicPr>
        <p:blipFill>
          <a:blip r:embed="rId5">
            <a:alphaModFix/>
          </a:blip>
          <a:stretch>
            <a:fillRect/>
          </a:stretch>
        </p:blipFill>
        <p:spPr>
          <a:xfrm>
            <a:off x="5348805" y="7137059"/>
            <a:ext cx="454799" cy="417186"/>
          </a:xfrm>
          <a:prstGeom prst="rect">
            <a:avLst/>
          </a:prstGeom>
          <a:noFill/>
          <a:ln>
            <a:noFill/>
          </a:ln>
        </p:spPr>
      </p:pic>
      <p:cxnSp>
        <p:nvCxnSpPr>
          <p:cNvPr id="430" name="Google Shape;430;p38"/>
          <p:cNvCxnSpPr/>
          <p:nvPr/>
        </p:nvCxnSpPr>
        <p:spPr>
          <a:xfrm>
            <a:off x="4657550" y="4422748"/>
            <a:ext cx="454800" cy="0"/>
          </a:xfrm>
          <a:prstGeom prst="straightConnector1">
            <a:avLst/>
          </a:prstGeom>
          <a:noFill/>
          <a:ln cap="flat" cmpd="sng" w="9525">
            <a:solidFill>
              <a:srgbClr val="B7B7B7"/>
            </a:solidFill>
            <a:prstDash val="solid"/>
            <a:round/>
            <a:headEnd len="med" w="med" type="none"/>
            <a:tailEnd len="med" w="med" type="none"/>
          </a:ln>
        </p:spPr>
      </p:cxnSp>
      <p:pic>
        <p:nvPicPr>
          <p:cNvPr id="431" name="Google Shape;431;p38"/>
          <p:cNvPicPr preferRelativeResize="0"/>
          <p:nvPr/>
        </p:nvPicPr>
        <p:blipFill>
          <a:blip r:embed="rId4">
            <a:alphaModFix/>
          </a:blip>
          <a:stretch>
            <a:fillRect/>
          </a:stretch>
        </p:blipFill>
        <p:spPr>
          <a:xfrm>
            <a:off x="5331961" y="3736935"/>
            <a:ext cx="423506" cy="417185"/>
          </a:xfrm>
          <a:prstGeom prst="rect">
            <a:avLst/>
          </a:prstGeom>
          <a:noFill/>
          <a:ln>
            <a:noFill/>
          </a:ln>
        </p:spPr>
      </p:pic>
      <p:cxnSp>
        <p:nvCxnSpPr>
          <p:cNvPr id="432" name="Google Shape;432;p38"/>
          <p:cNvCxnSpPr/>
          <p:nvPr/>
        </p:nvCxnSpPr>
        <p:spPr>
          <a:xfrm>
            <a:off x="4657550" y="3926906"/>
            <a:ext cx="454800" cy="0"/>
          </a:xfrm>
          <a:prstGeom prst="straightConnector1">
            <a:avLst/>
          </a:prstGeom>
          <a:noFill/>
          <a:ln cap="flat" cmpd="sng" w="9525">
            <a:solidFill>
              <a:srgbClr val="B7B7B7"/>
            </a:solidFill>
            <a:prstDash val="solid"/>
            <a:round/>
            <a:headEnd len="med" w="med" type="none"/>
            <a:tailEnd len="med" w="med" type="none"/>
          </a:ln>
        </p:spPr>
      </p:cxnSp>
      <p:pic>
        <p:nvPicPr>
          <p:cNvPr id="433" name="Google Shape;433;p38"/>
          <p:cNvPicPr preferRelativeResize="0"/>
          <p:nvPr/>
        </p:nvPicPr>
        <p:blipFill>
          <a:blip r:embed="rId5">
            <a:alphaModFix/>
          </a:blip>
          <a:stretch>
            <a:fillRect/>
          </a:stretch>
        </p:blipFill>
        <p:spPr>
          <a:xfrm>
            <a:off x="5316302" y="3220380"/>
            <a:ext cx="454799" cy="417186"/>
          </a:xfrm>
          <a:prstGeom prst="rect">
            <a:avLst/>
          </a:prstGeom>
          <a:noFill/>
          <a:ln>
            <a:noFill/>
          </a:ln>
        </p:spPr>
      </p:pic>
      <p:cxnSp>
        <p:nvCxnSpPr>
          <p:cNvPr id="434" name="Google Shape;434;p38"/>
          <p:cNvCxnSpPr/>
          <p:nvPr/>
        </p:nvCxnSpPr>
        <p:spPr>
          <a:xfrm>
            <a:off x="4657550" y="3420952"/>
            <a:ext cx="454800" cy="0"/>
          </a:xfrm>
          <a:prstGeom prst="straightConnector1">
            <a:avLst/>
          </a:prstGeom>
          <a:noFill/>
          <a:ln cap="flat" cmpd="sng" w="9525">
            <a:solidFill>
              <a:srgbClr val="B7B7B7"/>
            </a:solidFill>
            <a:prstDash val="solid"/>
            <a:round/>
            <a:headEnd len="med" w="med" type="none"/>
            <a:tailEnd len="med" w="med" type="none"/>
          </a:ln>
        </p:spPr>
      </p:cxnSp>
      <p:pic>
        <p:nvPicPr>
          <p:cNvPr id="435" name="Google Shape;435;p38"/>
          <p:cNvPicPr preferRelativeResize="0"/>
          <p:nvPr/>
        </p:nvPicPr>
        <p:blipFill>
          <a:blip r:embed="rId5">
            <a:alphaModFix/>
          </a:blip>
          <a:stretch>
            <a:fillRect/>
          </a:stretch>
        </p:blipFill>
        <p:spPr>
          <a:xfrm>
            <a:off x="4358223" y="8358407"/>
            <a:ext cx="712849" cy="653895"/>
          </a:xfrm>
          <a:prstGeom prst="rect">
            <a:avLst/>
          </a:prstGeom>
          <a:noFill/>
          <a:ln>
            <a:noFill/>
          </a:ln>
        </p:spPr>
      </p:pic>
      <p:sp>
        <p:nvSpPr>
          <p:cNvPr id="436" name="Google Shape;436;p38"/>
          <p:cNvSpPr txBox="1"/>
          <p:nvPr/>
        </p:nvSpPr>
        <p:spPr>
          <a:xfrm>
            <a:off x="4138058" y="9012301"/>
            <a:ext cx="11532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4A90E2"/>
                </a:solidFill>
                <a:latin typeface="M PLUS 1p Black"/>
                <a:ea typeface="M PLUS 1p Black"/>
                <a:cs typeface="M PLUS 1p Black"/>
                <a:sym typeface="M PLUS 1p Black"/>
              </a:rPr>
              <a:t>マーケター</a:t>
            </a:r>
            <a:endParaRPr sz="1200">
              <a:solidFill>
                <a:srgbClr val="4A90E2"/>
              </a:solidFill>
              <a:latin typeface="M PLUS 1p Black"/>
              <a:ea typeface="M PLUS 1p Black"/>
              <a:cs typeface="M PLUS 1p Black"/>
              <a:sym typeface="M PLUS 1p Black"/>
            </a:endParaRPr>
          </a:p>
        </p:txBody>
      </p:sp>
      <p:sp>
        <p:nvSpPr>
          <p:cNvPr id="437" name="Google Shape;437;p38"/>
          <p:cNvSpPr txBox="1"/>
          <p:nvPr/>
        </p:nvSpPr>
        <p:spPr>
          <a:xfrm>
            <a:off x="3195179" y="9371757"/>
            <a:ext cx="303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2C3853"/>
                </a:solidFill>
                <a:latin typeface="M PLUS 1p Black"/>
                <a:ea typeface="M PLUS 1p Black"/>
                <a:cs typeface="M PLUS 1p Black"/>
                <a:sym typeface="M PLUS 1p Black"/>
              </a:rPr>
              <a:t>＠3,500円 × 20時間</a:t>
            </a:r>
            <a:endParaRPr sz="12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1200">
                <a:solidFill>
                  <a:srgbClr val="2C3853"/>
                </a:solidFill>
                <a:latin typeface="M PLUS 1p Black"/>
                <a:ea typeface="M PLUS 1p Black"/>
                <a:cs typeface="M PLUS 1p Black"/>
                <a:sym typeface="M PLUS 1p Black"/>
              </a:rPr>
              <a:t> ＝ </a:t>
            </a:r>
            <a:r>
              <a:rPr lang="ja" sz="1600">
                <a:solidFill>
                  <a:srgbClr val="4A90E2"/>
                </a:solidFill>
                <a:latin typeface="M PLUS 1p Black"/>
                <a:ea typeface="M PLUS 1p Black"/>
                <a:cs typeface="M PLUS 1p Black"/>
                <a:sym typeface="M PLUS 1p Black"/>
              </a:rPr>
              <a:t>70,000</a:t>
            </a:r>
            <a:r>
              <a:rPr lang="ja" sz="1200">
                <a:solidFill>
                  <a:srgbClr val="4A90E2"/>
                </a:solidFill>
                <a:latin typeface="M PLUS 1p Black"/>
                <a:ea typeface="M PLUS 1p Black"/>
                <a:cs typeface="M PLUS 1p Black"/>
                <a:sym typeface="M PLUS 1p Black"/>
              </a:rPr>
              <a:t>円</a:t>
            </a:r>
            <a:endParaRPr sz="1200">
              <a:solidFill>
                <a:srgbClr val="4A90E2"/>
              </a:solidFill>
              <a:latin typeface="M PLUS 1p Black"/>
              <a:ea typeface="M PLUS 1p Black"/>
              <a:cs typeface="M PLUS 1p Black"/>
              <a:sym typeface="M PLUS 1p Black"/>
            </a:endParaRPr>
          </a:p>
        </p:txBody>
      </p:sp>
      <p:sp>
        <p:nvSpPr>
          <p:cNvPr id="438" name="Google Shape;438;p38"/>
          <p:cNvSpPr txBox="1"/>
          <p:nvPr/>
        </p:nvSpPr>
        <p:spPr>
          <a:xfrm>
            <a:off x="2486880" y="9019898"/>
            <a:ext cx="11532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E06666"/>
                </a:solidFill>
                <a:latin typeface="M PLUS 1p Black"/>
                <a:ea typeface="M PLUS 1p Black"/>
                <a:cs typeface="M PLUS 1p Black"/>
                <a:sym typeface="M PLUS 1p Black"/>
              </a:rPr>
              <a:t>エンジニア</a:t>
            </a:r>
            <a:endParaRPr sz="1200">
              <a:solidFill>
                <a:srgbClr val="E06666"/>
              </a:solidFill>
              <a:latin typeface="M PLUS 1p Black"/>
              <a:ea typeface="M PLUS 1p Black"/>
              <a:cs typeface="M PLUS 1p Black"/>
              <a:sym typeface="M PLUS 1p Black"/>
            </a:endParaRPr>
          </a:p>
        </p:txBody>
      </p:sp>
      <p:sp>
        <p:nvSpPr>
          <p:cNvPr id="439" name="Google Shape;439;p38"/>
          <p:cNvSpPr txBox="1"/>
          <p:nvPr/>
        </p:nvSpPr>
        <p:spPr>
          <a:xfrm>
            <a:off x="1544001" y="9379354"/>
            <a:ext cx="303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2C3853"/>
                </a:solidFill>
                <a:latin typeface="M PLUS 1p Black"/>
                <a:ea typeface="M PLUS 1p Black"/>
                <a:cs typeface="M PLUS 1p Black"/>
                <a:sym typeface="M PLUS 1p Black"/>
              </a:rPr>
              <a:t>＠5,000円 × 8時間</a:t>
            </a:r>
            <a:endParaRPr sz="12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1200">
                <a:solidFill>
                  <a:srgbClr val="2C3853"/>
                </a:solidFill>
                <a:latin typeface="M PLUS 1p Black"/>
                <a:ea typeface="M PLUS 1p Black"/>
                <a:cs typeface="M PLUS 1p Black"/>
                <a:sym typeface="M PLUS 1p Black"/>
              </a:rPr>
              <a:t> ＝ </a:t>
            </a:r>
            <a:r>
              <a:rPr lang="ja" sz="1600">
                <a:solidFill>
                  <a:srgbClr val="E06666"/>
                </a:solidFill>
                <a:latin typeface="M PLUS 1p Black"/>
                <a:ea typeface="M PLUS 1p Black"/>
                <a:cs typeface="M PLUS 1p Black"/>
                <a:sym typeface="M PLUS 1p Black"/>
              </a:rPr>
              <a:t>40,000</a:t>
            </a:r>
            <a:r>
              <a:rPr lang="ja" sz="1200">
                <a:solidFill>
                  <a:srgbClr val="E06666"/>
                </a:solidFill>
                <a:latin typeface="M PLUS 1p Black"/>
                <a:ea typeface="M PLUS 1p Black"/>
                <a:cs typeface="M PLUS 1p Black"/>
                <a:sym typeface="M PLUS 1p Black"/>
              </a:rPr>
              <a:t>円</a:t>
            </a:r>
            <a:endParaRPr sz="1200">
              <a:solidFill>
                <a:srgbClr val="E06666"/>
              </a:solidFill>
              <a:latin typeface="M PLUS 1p Black"/>
              <a:ea typeface="M PLUS 1p Black"/>
              <a:cs typeface="M PLUS 1p Black"/>
              <a:sym typeface="M PLUS 1p Black"/>
            </a:endParaRPr>
          </a:p>
        </p:txBody>
      </p:sp>
      <p:sp>
        <p:nvSpPr>
          <p:cNvPr id="440" name="Google Shape;440;p38"/>
          <p:cNvSpPr txBox="1"/>
          <p:nvPr/>
        </p:nvSpPr>
        <p:spPr>
          <a:xfrm>
            <a:off x="5030150" y="7609150"/>
            <a:ext cx="29688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000">
                <a:solidFill>
                  <a:srgbClr val="2C3853"/>
                </a:solidFill>
                <a:latin typeface="M PLUS 1p"/>
                <a:ea typeface="M PLUS 1p"/>
                <a:cs typeface="M PLUS 1p"/>
                <a:sym typeface="M PLUS 1p"/>
              </a:rPr>
              <a:t>（要件整理 / ライティング / 画像選定</a:t>
            </a:r>
            <a:endParaRPr sz="10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lang="ja" sz="1000">
                <a:solidFill>
                  <a:srgbClr val="2C3853"/>
                </a:solidFill>
                <a:latin typeface="M PLUS 1p"/>
                <a:ea typeface="M PLUS 1p"/>
                <a:cs typeface="M PLUS 1p"/>
                <a:sym typeface="M PLUS 1p"/>
              </a:rPr>
              <a:t> / エンジニアアサイン / 指示書作成）</a:t>
            </a:r>
            <a:endParaRPr sz="1000">
              <a:solidFill>
                <a:srgbClr val="2C3853"/>
              </a:solidFill>
              <a:latin typeface="M PLUS 1p"/>
              <a:ea typeface="M PLUS 1p"/>
              <a:cs typeface="M PLUS 1p"/>
              <a:sym typeface="M PLUS 1p"/>
            </a:endParaRPr>
          </a:p>
        </p:txBody>
      </p:sp>
      <p:sp>
        <p:nvSpPr>
          <p:cNvPr id="441" name="Google Shape;441;p38"/>
          <p:cNvSpPr txBox="1"/>
          <p:nvPr/>
        </p:nvSpPr>
        <p:spPr>
          <a:xfrm>
            <a:off x="5062652" y="5323150"/>
            <a:ext cx="29688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000">
                <a:solidFill>
                  <a:srgbClr val="2C3853"/>
                </a:solidFill>
                <a:latin typeface="M PLUS 1p"/>
                <a:ea typeface="M PLUS 1p"/>
                <a:cs typeface="M PLUS 1p"/>
                <a:sym typeface="M PLUS 1p"/>
              </a:rPr>
              <a:t>（デザイン / コーディング）</a:t>
            </a:r>
            <a:endParaRPr sz="1000">
              <a:solidFill>
                <a:srgbClr val="2C3853"/>
              </a:solidFill>
              <a:latin typeface="M PLUS 1p"/>
              <a:ea typeface="M PLUS 1p"/>
              <a:cs typeface="M PLUS 1p"/>
              <a:sym typeface="M PLUS 1p"/>
            </a:endParaRPr>
          </a:p>
        </p:txBody>
      </p:sp>
      <p:pic>
        <p:nvPicPr>
          <p:cNvPr id="442" name="Google Shape;442;p38"/>
          <p:cNvPicPr preferRelativeResize="0"/>
          <p:nvPr/>
        </p:nvPicPr>
        <p:blipFill>
          <a:blip r:embed="rId4">
            <a:alphaModFix/>
          </a:blip>
          <a:stretch>
            <a:fillRect/>
          </a:stretch>
        </p:blipFill>
        <p:spPr>
          <a:xfrm>
            <a:off x="2707069" y="8293847"/>
            <a:ext cx="712849" cy="702252"/>
          </a:xfrm>
          <a:prstGeom prst="rect">
            <a:avLst/>
          </a:prstGeom>
          <a:noFill/>
          <a:ln>
            <a:noFill/>
          </a:ln>
        </p:spPr>
      </p:pic>
      <p:sp>
        <p:nvSpPr>
          <p:cNvPr id="443" name="Google Shape;443;p38"/>
          <p:cNvSpPr/>
          <p:nvPr/>
        </p:nvSpPr>
        <p:spPr>
          <a:xfrm>
            <a:off x="8718005" y="6190427"/>
            <a:ext cx="1153200" cy="19944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44" name="Google Shape;444;p38"/>
          <p:cNvSpPr/>
          <p:nvPr/>
        </p:nvSpPr>
        <p:spPr>
          <a:xfrm>
            <a:off x="8718005" y="5688653"/>
            <a:ext cx="1153200" cy="4890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45" name="Google Shape;445;p38"/>
          <p:cNvSpPr/>
          <p:nvPr/>
        </p:nvSpPr>
        <p:spPr>
          <a:xfrm>
            <a:off x="8718005" y="4685173"/>
            <a:ext cx="1153200" cy="991200"/>
          </a:xfrm>
          <a:prstGeom prst="rect">
            <a:avLst/>
          </a:prstGeom>
          <a:solidFill>
            <a:srgbClr val="B6D7A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46" name="Google Shape;446;p38"/>
          <p:cNvSpPr/>
          <p:nvPr/>
        </p:nvSpPr>
        <p:spPr>
          <a:xfrm>
            <a:off x="8718005" y="4183398"/>
            <a:ext cx="1153200" cy="4890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47" name="Google Shape;447;p38"/>
          <p:cNvSpPr/>
          <p:nvPr/>
        </p:nvSpPr>
        <p:spPr>
          <a:xfrm flipH="1" rot="10800000">
            <a:off x="8718005" y="5688649"/>
            <a:ext cx="1153200" cy="489000"/>
          </a:xfrm>
          <a:prstGeom prst="rtTriangle">
            <a:avLst/>
          </a:prstGeom>
          <a:solidFill>
            <a:srgbClr val="B6D7A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48" name="Google Shape;448;p38"/>
          <p:cNvSpPr/>
          <p:nvPr/>
        </p:nvSpPr>
        <p:spPr>
          <a:xfrm>
            <a:off x="8718005" y="3683550"/>
            <a:ext cx="1153200" cy="4890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49" name="Google Shape;449;p38"/>
          <p:cNvSpPr/>
          <p:nvPr/>
        </p:nvSpPr>
        <p:spPr>
          <a:xfrm>
            <a:off x="8718005" y="3183702"/>
            <a:ext cx="1153200" cy="489000"/>
          </a:xfrm>
          <a:prstGeom prst="rect">
            <a:avLst/>
          </a:prstGeom>
          <a:solidFill>
            <a:srgbClr val="B6D7A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50" name="Google Shape;450;p38"/>
          <p:cNvSpPr txBox="1"/>
          <p:nvPr/>
        </p:nvSpPr>
        <p:spPr>
          <a:xfrm>
            <a:off x="3200400" y="2662750"/>
            <a:ext cx="13734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000">
                <a:solidFill>
                  <a:srgbClr val="2C3853"/>
                </a:solidFill>
                <a:latin typeface="M PLUS 1p Black"/>
                <a:ea typeface="M PLUS 1p Black"/>
                <a:cs typeface="M PLUS 1p Black"/>
                <a:sym typeface="M PLUS 1p Black"/>
              </a:rPr>
              <a:t>ここまで</a:t>
            </a:r>
            <a:br>
              <a:rPr lang="ja" sz="1000">
                <a:solidFill>
                  <a:srgbClr val="2C3853"/>
                </a:solidFill>
                <a:latin typeface="M PLUS 1p Black"/>
                <a:ea typeface="M PLUS 1p Black"/>
                <a:cs typeface="M PLUS 1p Black"/>
                <a:sym typeface="M PLUS 1p Black"/>
              </a:rPr>
            </a:br>
            <a:r>
              <a:rPr lang="ja" sz="1600">
                <a:solidFill>
                  <a:srgbClr val="2C3853"/>
                </a:solidFill>
                <a:latin typeface="M PLUS 1p Black"/>
                <a:ea typeface="M PLUS 1p Black"/>
                <a:cs typeface="M PLUS 1p Black"/>
                <a:sym typeface="M PLUS 1p Black"/>
              </a:rPr>
              <a:t>約2週間</a:t>
            </a:r>
            <a:endParaRPr sz="1600">
              <a:solidFill>
                <a:srgbClr val="2C3853"/>
              </a:solidFill>
              <a:latin typeface="M PLUS 1p Black"/>
              <a:ea typeface="M PLUS 1p Black"/>
              <a:cs typeface="M PLUS 1p Black"/>
              <a:sym typeface="M PLUS 1p Black"/>
            </a:endParaRPr>
          </a:p>
        </p:txBody>
      </p:sp>
      <p:sp>
        <p:nvSpPr>
          <p:cNvPr id="451" name="Google Shape;451;p38"/>
          <p:cNvSpPr txBox="1"/>
          <p:nvPr/>
        </p:nvSpPr>
        <p:spPr>
          <a:xfrm>
            <a:off x="8607900" y="1644096"/>
            <a:ext cx="13734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000">
                <a:solidFill>
                  <a:srgbClr val="2C3853"/>
                </a:solidFill>
                <a:latin typeface="M PLUS 1p Black"/>
                <a:ea typeface="M PLUS 1p Black"/>
                <a:cs typeface="M PLUS 1p Black"/>
                <a:sym typeface="M PLUS 1p Black"/>
              </a:rPr>
              <a:t>ここまで</a:t>
            </a:r>
            <a:br>
              <a:rPr lang="ja" sz="1000">
                <a:solidFill>
                  <a:srgbClr val="2C3853"/>
                </a:solidFill>
                <a:latin typeface="M PLUS 1p Black"/>
                <a:ea typeface="M PLUS 1p Black"/>
                <a:cs typeface="M PLUS 1p Black"/>
                <a:sym typeface="M PLUS 1p Black"/>
              </a:rPr>
            </a:br>
            <a:r>
              <a:rPr lang="ja" sz="1600">
                <a:solidFill>
                  <a:srgbClr val="2C3853"/>
                </a:solidFill>
                <a:latin typeface="M PLUS 1p Black"/>
                <a:ea typeface="M PLUS 1p Black"/>
                <a:cs typeface="M PLUS 1p Black"/>
                <a:sym typeface="M PLUS 1p Black"/>
              </a:rPr>
              <a:t>約3週間</a:t>
            </a:r>
            <a:endParaRPr sz="1600">
              <a:solidFill>
                <a:srgbClr val="2C3853"/>
              </a:solidFill>
              <a:latin typeface="M PLUS 1p Black"/>
              <a:ea typeface="M PLUS 1p Black"/>
              <a:cs typeface="M PLUS 1p Black"/>
              <a:sym typeface="M PLUS 1p Black"/>
            </a:endParaRPr>
          </a:p>
        </p:txBody>
      </p:sp>
      <p:pic>
        <p:nvPicPr>
          <p:cNvPr id="452" name="Google Shape;452;p38"/>
          <p:cNvPicPr preferRelativeResize="0"/>
          <p:nvPr/>
        </p:nvPicPr>
        <p:blipFill>
          <a:blip r:embed="rId3">
            <a:alphaModFix/>
          </a:blip>
          <a:stretch>
            <a:fillRect/>
          </a:stretch>
        </p:blipFill>
        <p:spPr>
          <a:xfrm>
            <a:off x="7244453" y="5779554"/>
            <a:ext cx="598510" cy="417199"/>
          </a:xfrm>
          <a:prstGeom prst="rect">
            <a:avLst/>
          </a:prstGeom>
          <a:noFill/>
          <a:ln>
            <a:noFill/>
          </a:ln>
        </p:spPr>
      </p:pic>
      <p:pic>
        <p:nvPicPr>
          <p:cNvPr id="453" name="Google Shape;453;p38"/>
          <p:cNvPicPr preferRelativeResize="0"/>
          <p:nvPr/>
        </p:nvPicPr>
        <p:blipFill>
          <a:blip r:embed="rId4">
            <a:alphaModFix/>
          </a:blip>
          <a:stretch>
            <a:fillRect/>
          </a:stretch>
        </p:blipFill>
        <p:spPr>
          <a:xfrm>
            <a:off x="7313161" y="4934414"/>
            <a:ext cx="423506" cy="417185"/>
          </a:xfrm>
          <a:prstGeom prst="rect">
            <a:avLst/>
          </a:prstGeom>
          <a:noFill/>
          <a:ln>
            <a:noFill/>
          </a:ln>
        </p:spPr>
      </p:pic>
      <p:pic>
        <p:nvPicPr>
          <p:cNvPr id="454" name="Google Shape;454;p38"/>
          <p:cNvPicPr preferRelativeResize="0"/>
          <p:nvPr/>
        </p:nvPicPr>
        <p:blipFill>
          <a:blip r:embed="rId5">
            <a:alphaModFix/>
          </a:blip>
          <a:stretch>
            <a:fillRect/>
          </a:stretch>
        </p:blipFill>
        <p:spPr>
          <a:xfrm>
            <a:off x="7297502" y="4236255"/>
            <a:ext cx="454799" cy="417186"/>
          </a:xfrm>
          <a:prstGeom prst="rect">
            <a:avLst/>
          </a:prstGeom>
          <a:noFill/>
          <a:ln>
            <a:noFill/>
          </a:ln>
        </p:spPr>
      </p:pic>
      <p:pic>
        <p:nvPicPr>
          <p:cNvPr id="455" name="Google Shape;455;p38"/>
          <p:cNvPicPr preferRelativeResize="0"/>
          <p:nvPr/>
        </p:nvPicPr>
        <p:blipFill>
          <a:blip r:embed="rId5">
            <a:alphaModFix/>
          </a:blip>
          <a:stretch>
            <a:fillRect/>
          </a:stretch>
        </p:blipFill>
        <p:spPr>
          <a:xfrm>
            <a:off x="7330005" y="7137059"/>
            <a:ext cx="454799" cy="417186"/>
          </a:xfrm>
          <a:prstGeom prst="rect">
            <a:avLst/>
          </a:prstGeom>
          <a:noFill/>
          <a:ln>
            <a:noFill/>
          </a:ln>
        </p:spPr>
      </p:pic>
      <p:pic>
        <p:nvPicPr>
          <p:cNvPr id="456" name="Google Shape;456;p38"/>
          <p:cNvPicPr preferRelativeResize="0"/>
          <p:nvPr/>
        </p:nvPicPr>
        <p:blipFill>
          <a:blip r:embed="rId4">
            <a:alphaModFix/>
          </a:blip>
          <a:stretch>
            <a:fillRect/>
          </a:stretch>
        </p:blipFill>
        <p:spPr>
          <a:xfrm>
            <a:off x="7313161" y="3736935"/>
            <a:ext cx="423506" cy="417185"/>
          </a:xfrm>
          <a:prstGeom prst="rect">
            <a:avLst/>
          </a:prstGeom>
          <a:noFill/>
          <a:ln>
            <a:noFill/>
          </a:ln>
        </p:spPr>
      </p:pic>
      <p:pic>
        <p:nvPicPr>
          <p:cNvPr id="457" name="Google Shape;457;p38"/>
          <p:cNvPicPr preferRelativeResize="0"/>
          <p:nvPr/>
        </p:nvPicPr>
        <p:blipFill>
          <a:blip r:embed="rId5">
            <a:alphaModFix/>
          </a:blip>
          <a:stretch>
            <a:fillRect/>
          </a:stretch>
        </p:blipFill>
        <p:spPr>
          <a:xfrm>
            <a:off x="7297502" y="3220380"/>
            <a:ext cx="454799" cy="417186"/>
          </a:xfrm>
          <a:prstGeom prst="rect">
            <a:avLst/>
          </a:prstGeom>
          <a:noFill/>
          <a:ln>
            <a:noFill/>
          </a:ln>
        </p:spPr>
      </p:pic>
      <p:sp>
        <p:nvSpPr>
          <p:cNvPr id="458" name="Google Shape;458;p38"/>
          <p:cNvSpPr txBox="1"/>
          <p:nvPr/>
        </p:nvSpPr>
        <p:spPr>
          <a:xfrm>
            <a:off x="5911100" y="4257895"/>
            <a:ext cx="12696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チェック</a:t>
            </a:r>
            <a:endParaRPr sz="1600">
              <a:solidFill>
                <a:srgbClr val="2C3853"/>
              </a:solidFill>
              <a:latin typeface="M PLUS 1p Black"/>
              <a:ea typeface="M PLUS 1p Black"/>
              <a:cs typeface="M PLUS 1p Black"/>
              <a:sym typeface="M PLUS 1p Black"/>
            </a:endParaRPr>
          </a:p>
        </p:txBody>
      </p:sp>
      <p:sp>
        <p:nvSpPr>
          <p:cNvPr id="459" name="Google Shape;459;p38"/>
          <p:cNvSpPr txBox="1"/>
          <p:nvPr/>
        </p:nvSpPr>
        <p:spPr>
          <a:xfrm>
            <a:off x="5911100" y="3735691"/>
            <a:ext cx="12696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修正</a:t>
            </a:r>
            <a:endParaRPr sz="1600">
              <a:solidFill>
                <a:srgbClr val="2C3853"/>
              </a:solidFill>
              <a:latin typeface="M PLUS 1p Black"/>
              <a:ea typeface="M PLUS 1p Black"/>
              <a:cs typeface="M PLUS 1p Black"/>
              <a:sym typeface="M PLUS 1p Black"/>
            </a:endParaRPr>
          </a:p>
        </p:txBody>
      </p:sp>
      <p:sp>
        <p:nvSpPr>
          <p:cNvPr id="460" name="Google Shape;460;p38"/>
          <p:cNvSpPr txBox="1"/>
          <p:nvPr/>
        </p:nvSpPr>
        <p:spPr>
          <a:xfrm>
            <a:off x="5911100" y="3245988"/>
            <a:ext cx="12696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チェック</a:t>
            </a:r>
            <a:endParaRPr sz="1600">
              <a:solidFill>
                <a:srgbClr val="2C3853"/>
              </a:solidFill>
              <a:latin typeface="M PLUS 1p Black"/>
              <a:ea typeface="M PLUS 1p Black"/>
              <a:cs typeface="M PLUS 1p Black"/>
              <a:sym typeface="M PLUS 1p Black"/>
            </a:endParaRPr>
          </a:p>
        </p:txBody>
      </p:sp>
      <p:sp>
        <p:nvSpPr>
          <p:cNvPr id="461" name="Google Shape;461;p38"/>
          <p:cNvSpPr/>
          <p:nvPr/>
        </p:nvSpPr>
        <p:spPr>
          <a:xfrm>
            <a:off x="8718005" y="2677749"/>
            <a:ext cx="1153200" cy="489000"/>
          </a:xfrm>
          <a:prstGeom prst="rect">
            <a:avLst/>
          </a:prstGeom>
          <a:solidFill>
            <a:srgbClr val="B6D7A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62" name="Google Shape;462;p38"/>
          <p:cNvSpPr/>
          <p:nvPr/>
        </p:nvSpPr>
        <p:spPr>
          <a:xfrm>
            <a:off x="8718005" y="2171795"/>
            <a:ext cx="1153200" cy="489000"/>
          </a:xfrm>
          <a:prstGeom prst="rect">
            <a:avLst/>
          </a:prstGeom>
          <a:solidFill>
            <a:srgbClr val="5B95F9">
              <a:alpha val="8177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463" name="Google Shape;463;p38"/>
          <p:cNvCxnSpPr/>
          <p:nvPr/>
        </p:nvCxnSpPr>
        <p:spPr>
          <a:xfrm>
            <a:off x="8081494" y="5979250"/>
            <a:ext cx="454800" cy="0"/>
          </a:xfrm>
          <a:prstGeom prst="straightConnector1">
            <a:avLst/>
          </a:prstGeom>
          <a:noFill/>
          <a:ln cap="flat" cmpd="sng" w="9525">
            <a:solidFill>
              <a:srgbClr val="B7B7B7"/>
            </a:solidFill>
            <a:prstDash val="solid"/>
            <a:round/>
            <a:headEnd len="med" w="med" type="none"/>
            <a:tailEnd len="med" w="med" type="none"/>
          </a:ln>
        </p:spPr>
      </p:cxnSp>
      <p:cxnSp>
        <p:nvCxnSpPr>
          <p:cNvPr id="464" name="Google Shape;464;p38"/>
          <p:cNvCxnSpPr/>
          <p:nvPr/>
        </p:nvCxnSpPr>
        <p:spPr>
          <a:xfrm>
            <a:off x="8081494" y="7350850"/>
            <a:ext cx="454800" cy="0"/>
          </a:xfrm>
          <a:prstGeom prst="straightConnector1">
            <a:avLst/>
          </a:prstGeom>
          <a:noFill/>
          <a:ln cap="flat" cmpd="sng" w="9525">
            <a:solidFill>
              <a:srgbClr val="B7B7B7"/>
            </a:solidFill>
            <a:prstDash val="solid"/>
            <a:round/>
            <a:headEnd len="med" w="med" type="none"/>
            <a:tailEnd len="med" w="med" type="none"/>
          </a:ln>
        </p:spPr>
      </p:cxnSp>
      <p:cxnSp>
        <p:nvCxnSpPr>
          <p:cNvPr id="465" name="Google Shape;465;p38"/>
          <p:cNvCxnSpPr/>
          <p:nvPr/>
        </p:nvCxnSpPr>
        <p:spPr>
          <a:xfrm>
            <a:off x="8081494" y="5113604"/>
            <a:ext cx="454800" cy="0"/>
          </a:xfrm>
          <a:prstGeom prst="straightConnector1">
            <a:avLst/>
          </a:prstGeom>
          <a:noFill/>
          <a:ln cap="flat" cmpd="sng" w="9525">
            <a:solidFill>
              <a:srgbClr val="B7B7B7"/>
            </a:solidFill>
            <a:prstDash val="solid"/>
            <a:round/>
            <a:headEnd len="med" w="med" type="none"/>
            <a:tailEnd len="med" w="med" type="none"/>
          </a:ln>
        </p:spPr>
      </p:cxnSp>
      <p:cxnSp>
        <p:nvCxnSpPr>
          <p:cNvPr id="466" name="Google Shape;466;p38"/>
          <p:cNvCxnSpPr/>
          <p:nvPr/>
        </p:nvCxnSpPr>
        <p:spPr>
          <a:xfrm>
            <a:off x="8519350" y="3772998"/>
            <a:ext cx="0" cy="861000"/>
          </a:xfrm>
          <a:prstGeom prst="straightConnector1">
            <a:avLst/>
          </a:prstGeom>
          <a:noFill/>
          <a:ln cap="flat" cmpd="sng" w="9525">
            <a:solidFill>
              <a:srgbClr val="D0CECE"/>
            </a:solidFill>
            <a:prstDash val="solid"/>
            <a:round/>
            <a:headEnd len="med" w="med" type="none"/>
            <a:tailEnd len="med" w="med" type="none"/>
          </a:ln>
        </p:spPr>
      </p:cxnSp>
      <p:cxnSp>
        <p:nvCxnSpPr>
          <p:cNvPr id="467" name="Google Shape;467;p38"/>
          <p:cNvCxnSpPr/>
          <p:nvPr/>
        </p:nvCxnSpPr>
        <p:spPr>
          <a:xfrm flipH="1" rot="10800000">
            <a:off x="8031850" y="4228050"/>
            <a:ext cx="487800" cy="195000"/>
          </a:xfrm>
          <a:prstGeom prst="straightConnector1">
            <a:avLst/>
          </a:prstGeom>
          <a:noFill/>
          <a:ln cap="flat" cmpd="sng" w="9525">
            <a:solidFill>
              <a:srgbClr val="D0CECE"/>
            </a:solidFill>
            <a:prstDash val="solid"/>
            <a:round/>
            <a:headEnd len="med" w="med" type="none"/>
            <a:tailEnd len="med" w="med" type="none"/>
          </a:ln>
        </p:spPr>
      </p:cxnSp>
      <p:cxnSp>
        <p:nvCxnSpPr>
          <p:cNvPr id="468" name="Google Shape;468;p38"/>
          <p:cNvCxnSpPr/>
          <p:nvPr/>
        </p:nvCxnSpPr>
        <p:spPr>
          <a:xfrm>
            <a:off x="8519350" y="2738700"/>
            <a:ext cx="0" cy="861000"/>
          </a:xfrm>
          <a:prstGeom prst="straightConnector1">
            <a:avLst/>
          </a:prstGeom>
          <a:noFill/>
          <a:ln cap="flat" cmpd="sng" w="9525">
            <a:solidFill>
              <a:srgbClr val="D0CECE"/>
            </a:solidFill>
            <a:prstDash val="solid"/>
            <a:round/>
            <a:headEnd len="med" w="med" type="none"/>
            <a:tailEnd len="med" w="med" type="none"/>
          </a:ln>
        </p:spPr>
      </p:cxnSp>
      <p:cxnSp>
        <p:nvCxnSpPr>
          <p:cNvPr id="469" name="Google Shape;469;p38"/>
          <p:cNvCxnSpPr/>
          <p:nvPr/>
        </p:nvCxnSpPr>
        <p:spPr>
          <a:xfrm flipH="1" rot="10800000">
            <a:off x="7999350" y="3161350"/>
            <a:ext cx="520200" cy="725400"/>
          </a:xfrm>
          <a:prstGeom prst="straightConnector1">
            <a:avLst/>
          </a:prstGeom>
          <a:noFill/>
          <a:ln cap="flat" cmpd="sng" w="9525">
            <a:solidFill>
              <a:srgbClr val="D0CECE"/>
            </a:solidFill>
            <a:prstDash val="solid"/>
            <a:round/>
            <a:headEnd len="med" w="med" type="none"/>
            <a:tailEnd len="med" w="med" type="none"/>
          </a:ln>
        </p:spPr>
      </p:cxnSp>
      <p:cxnSp>
        <p:nvCxnSpPr>
          <p:cNvPr id="470" name="Google Shape;470;p38"/>
          <p:cNvCxnSpPr/>
          <p:nvPr/>
        </p:nvCxnSpPr>
        <p:spPr>
          <a:xfrm>
            <a:off x="8519350" y="2251150"/>
            <a:ext cx="0" cy="357000"/>
          </a:xfrm>
          <a:prstGeom prst="straightConnector1">
            <a:avLst/>
          </a:prstGeom>
          <a:noFill/>
          <a:ln cap="flat" cmpd="sng" w="9525">
            <a:solidFill>
              <a:srgbClr val="D0CECE"/>
            </a:solidFill>
            <a:prstDash val="solid"/>
            <a:round/>
            <a:headEnd len="med" w="med" type="none"/>
            <a:tailEnd len="med" w="med" type="none"/>
          </a:ln>
        </p:spPr>
      </p:cxnSp>
      <p:cxnSp>
        <p:nvCxnSpPr>
          <p:cNvPr id="471" name="Google Shape;471;p38"/>
          <p:cNvCxnSpPr/>
          <p:nvPr/>
        </p:nvCxnSpPr>
        <p:spPr>
          <a:xfrm flipH="1" rot="10800000">
            <a:off x="7999150" y="2421529"/>
            <a:ext cx="520200" cy="725400"/>
          </a:xfrm>
          <a:prstGeom prst="straightConnector1">
            <a:avLst/>
          </a:prstGeom>
          <a:noFill/>
          <a:ln cap="flat" cmpd="sng" w="9525">
            <a:solidFill>
              <a:srgbClr val="D0CECE"/>
            </a:solidFill>
            <a:prstDash val="solid"/>
            <a:round/>
            <a:headEnd len="med" w="med" type="none"/>
            <a:tailEnd len="med" w="med" type="none"/>
          </a:ln>
        </p:spPr>
      </p:cxnSp>
      <p:pic>
        <p:nvPicPr>
          <p:cNvPr id="472" name="Google Shape;472;p38"/>
          <p:cNvPicPr preferRelativeResize="0"/>
          <p:nvPr/>
        </p:nvPicPr>
        <p:blipFill>
          <a:blip r:embed="rId5">
            <a:alphaModFix/>
          </a:blip>
          <a:stretch>
            <a:fillRect/>
          </a:stretch>
        </p:blipFill>
        <p:spPr>
          <a:xfrm>
            <a:off x="9734342" y="8404782"/>
            <a:ext cx="712849" cy="653895"/>
          </a:xfrm>
          <a:prstGeom prst="rect">
            <a:avLst/>
          </a:prstGeom>
          <a:noFill/>
          <a:ln>
            <a:noFill/>
          </a:ln>
        </p:spPr>
      </p:pic>
      <p:sp>
        <p:nvSpPr>
          <p:cNvPr id="473" name="Google Shape;473;p38"/>
          <p:cNvSpPr txBox="1"/>
          <p:nvPr/>
        </p:nvSpPr>
        <p:spPr>
          <a:xfrm>
            <a:off x="9514177" y="9058676"/>
            <a:ext cx="11532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4A90E2"/>
                </a:solidFill>
                <a:latin typeface="M PLUS 1p Black"/>
                <a:ea typeface="M PLUS 1p Black"/>
                <a:cs typeface="M PLUS 1p Black"/>
                <a:sym typeface="M PLUS 1p Black"/>
              </a:rPr>
              <a:t>マーケター</a:t>
            </a:r>
            <a:endParaRPr sz="1200">
              <a:solidFill>
                <a:srgbClr val="4A90E2"/>
              </a:solidFill>
              <a:latin typeface="M PLUS 1p Black"/>
              <a:ea typeface="M PLUS 1p Black"/>
              <a:cs typeface="M PLUS 1p Black"/>
              <a:sym typeface="M PLUS 1p Black"/>
            </a:endParaRPr>
          </a:p>
        </p:txBody>
      </p:sp>
      <p:sp>
        <p:nvSpPr>
          <p:cNvPr id="474" name="Google Shape;474;p38"/>
          <p:cNvSpPr txBox="1"/>
          <p:nvPr/>
        </p:nvSpPr>
        <p:spPr>
          <a:xfrm>
            <a:off x="8571298" y="9418132"/>
            <a:ext cx="303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2C3853"/>
                </a:solidFill>
                <a:latin typeface="M PLUS 1p Black"/>
                <a:ea typeface="M PLUS 1p Black"/>
                <a:cs typeface="M PLUS 1p Black"/>
                <a:sym typeface="M PLUS 1p Black"/>
              </a:rPr>
              <a:t>＠3,500円 × 20時間 </a:t>
            </a:r>
            <a:endParaRPr sz="12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1200">
                <a:solidFill>
                  <a:srgbClr val="2C3853"/>
                </a:solidFill>
                <a:latin typeface="M PLUS 1p Black"/>
                <a:ea typeface="M PLUS 1p Black"/>
                <a:cs typeface="M PLUS 1p Black"/>
                <a:sym typeface="M PLUS 1p Black"/>
              </a:rPr>
              <a:t>＝ </a:t>
            </a:r>
            <a:r>
              <a:rPr lang="ja" sz="1600">
                <a:solidFill>
                  <a:srgbClr val="4A90E2"/>
                </a:solidFill>
                <a:latin typeface="M PLUS 1p Black"/>
                <a:ea typeface="M PLUS 1p Black"/>
                <a:cs typeface="M PLUS 1p Black"/>
                <a:sym typeface="M PLUS 1p Black"/>
              </a:rPr>
              <a:t>70,000</a:t>
            </a:r>
            <a:r>
              <a:rPr lang="ja" sz="1200">
                <a:solidFill>
                  <a:srgbClr val="4A90E2"/>
                </a:solidFill>
                <a:latin typeface="M PLUS 1p Black"/>
                <a:ea typeface="M PLUS 1p Black"/>
                <a:cs typeface="M PLUS 1p Black"/>
                <a:sym typeface="M PLUS 1p Black"/>
              </a:rPr>
              <a:t>円</a:t>
            </a:r>
            <a:endParaRPr sz="1200">
              <a:solidFill>
                <a:srgbClr val="4A90E2"/>
              </a:solidFill>
              <a:latin typeface="M PLUS 1p Black"/>
              <a:ea typeface="M PLUS 1p Black"/>
              <a:cs typeface="M PLUS 1p Black"/>
              <a:sym typeface="M PLUS 1p Black"/>
            </a:endParaRPr>
          </a:p>
        </p:txBody>
      </p:sp>
      <p:sp>
        <p:nvSpPr>
          <p:cNvPr id="475" name="Google Shape;475;p38"/>
          <p:cNvSpPr txBox="1"/>
          <p:nvPr/>
        </p:nvSpPr>
        <p:spPr>
          <a:xfrm>
            <a:off x="7899392" y="9079379"/>
            <a:ext cx="11532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6AA84F"/>
                </a:solidFill>
                <a:latin typeface="M PLUS 1p Black"/>
                <a:ea typeface="M PLUS 1p Black"/>
                <a:cs typeface="M PLUS 1p Black"/>
                <a:sym typeface="M PLUS 1p Black"/>
              </a:rPr>
              <a:t>制作会社</a:t>
            </a:r>
            <a:endParaRPr sz="1200">
              <a:solidFill>
                <a:srgbClr val="6AA84F"/>
              </a:solidFill>
              <a:latin typeface="M PLUS 1p Black"/>
              <a:ea typeface="M PLUS 1p Black"/>
              <a:cs typeface="M PLUS 1p Black"/>
              <a:sym typeface="M PLUS 1p Black"/>
            </a:endParaRPr>
          </a:p>
        </p:txBody>
      </p:sp>
      <p:sp>
        <p:nvSpPr>
          <p:cNvPr id="476" name="Google Shape;476;p38"/>
          <p:cNvSpPr txBox="1"/>
          <p:nvPr/>
        </p:nvSpPr>
        <p:spPr>
          <a:xfrm>
            <a:off x="6956513" y="9438834"/>
            <a:ext cx="303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6AA84F"/>
                </a:solidFill>
                <a:latin typeface="M PLUS 1p Black"/>
                <a:ea typeface="M PLUS 1p Black"/>
                <a:cs typeface="M PLUS 1p Black"/>
                <a:sym typeface="M PLUS 1p Black"/>
              </a:rPr>
              <a:t>外注費 </a:t>
            </a:r>
            <a:endParaRPr sz="1200">
              <a:solidFill>
                <a:srgbClr val="6AA84F"/>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1200">
                <a:solidFill>
                  <a:srgbClr val="6AA84F"/>
                </a:solidFill>
                <a:latin typeface="M PLUS 1p Black"/>
                <a:ea typeface="M PLUS 1p Black"/>
                <a:cs typeface="M PLUS 1p Black"/>
                <a:sym typeface="M PLUS 1p Black"/>
              </a:rPr>
              <a:t>＝ </a:t>
            </a:r>
            <a:r>
              <a:rPr lang="ja" sz="1600">
                <a:solidFill>
                  <a:srgbClr val="6AA84F"/>
                </a:solidFill>
                <a:latin typeface="M PLUS 1p Black"/>
                <a:ea typeface="M PLUS 1p Black"/>
                <a:cs typeface="M PLUS 1p Black"/>
                <a:sym typeface="M PLUS 1p Black"/>
              </a:rPr>
              <a:t>100,000</a:t>
            </a:r>
            <a:r>
              <a:rPr lang="ja" sz="1200">
                <a:solidFill>
                  <a:srgbClr val="6AA84F"/>
                </a:solidFill>
                <a:latin typeface="M PLUS 1p Black"/>
                <a:ea typeface="M PLUS 1p Black"/>
                <a:cs typeface="M PLUS 1p Black"/>
                <a:sym typeface="M PLUS 1p Black"/>
              </a:rPr>
              <a:t>円</a:t>
            </a:r>
            <a:endParaRPr sz="1200">
              <a:solidFill>
                <a:srgbClr val="6AA84F"/>
              </a:solidFill>
              <a:latin typeface="M PLUS 1p Black"/>
              <a:ea typeface="M PLUS 1p Black"/>
              <a:cs typeface="M PLUS 1p Black"/>
              <a:sym typeface="M PLUS 1p Black"/>
            </a:endParaRPr>
          </a:p>
        </p:txBody>
      </p:sp>
      <p:pic>
        <p:nvPicPr>
          <p:cNvPr id="477" name="Google Shape;477;p38"/>
          <p:cNvPicPr preferRelativeResize="0"/>
          <p:nvPr/>
        </p:nvPicPr>
        <p:blipFill>
          <a:blip r:embed="rId4">
            <a:alphaModFix/>
          </a:blip>
          <a:stretch>
            <a:fillRect/>
          </a:stretch>
        </p:blipFill>
        <p:spPr>
          <a:xfrm>
            <a:off x="8119581" y="8353328"/>
            <a:ext cx="712849" cy="702252"/>
          </a:xfrm>
          <a:prstGeom prst="rect">
            <a:avLst/>
          </a:prstGeom>
          <a:noFill/>
          <a:ln>
            <a:noFill/>
          </a:ln>
        </p:spPr>
      </p:pic>
      <p:sp>
        <p:nvSpPr>
          <p:cNvPr id="478" name="Google Shape;478;p38"/>
          <p:cNvSpPr/>
          <p:nvPr/>
        </p:nvSpPr>
        <p:spPr>
          <a:xfrm>
            <a:off x="14826655" y="7189850"/>
            <a:ext cx="1153200" cy="489000"/>
          </a:xfrm>
          <a:prstGeom prst="rect">
            <a:avLst/>
          </a:prstGeom>
          <a:solidFill>
            <a:srgbClr val="FF008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79" name="Google Shape;479;p38"/>
          <p:cNvSpPr/>
          <p:nvPr/>
        </p:nvSpPr>
        <p:spPr>
          <a:xfrm>
            <a:off x="14826655" y="6690003"/>
            <a:ext cx="1153200" cy="489000"/>
          </a:xfrm>
          <a:prstGeom prst="rect">
            <a:avLst/>
          </a:prstGeom>
          <a:solidFill>
            <a:srgbClr val="FF008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80" name="Google Shape;480;p38"/>
          <p:cNvSpPr txBox="1"/>
          <p:nvPr/>
        </p:nvSpPr>
        <p:spPr>
          <a:xfrm>
            <a:off x="14716550" y="6235700"/>
            <a:ext cx="13734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000">
                <a:solidFill>
                  <a:srgbClr val="2C3853"/>
                </a:solidFill>
                <a:latin typeface="M PLUS 1p Black"/>
                <a:ea typeface="M PLUS 1p Black"/>
                <a:cs typeface="M PLUS 1p Black"/>
                <a:sym typeface="M PLUS 1p Black"/>
              </a:rPr>
              <a:t>ここまで</a:t>
            </a:r>
            <a:br>
              <a:rPr lang="ja" sz="1000">
                <a:solidFill>
                  <a:srgbClr val="2C3853"/>
                </a:solidFill>
                <a:latin typeface="M PLUS 1p Black"/>
                <a:ea typeface="M PLUS 1p Black"/>
                <a:cs typeface="M PLUS 1p Black"/>
                <a:sym typeface="M PLUS 1p Black"/>
              </a:rPr>
            </a:br>
            <a:r>
              <a:rPr lang="ja" sz="1600">
                <a:solidFill>
                  <a:srgbClr val="2C3853"/>
                </a:solidFill>
                <a:latin typeface="M PLUS 1p Black"/>
                <a:ea typeface="M PLUS 1p Black"/>
                <a:cs typeface="M PLUS 1p Black"/>
                <a:sym typeface="M PLUS 1p Black"/>
              </a:rPr>
              <a:t>約1〜2日</a:t>
            </a:r>
            <a:endParaRPr sz="1600">
              <a:solidFill>
                <a:srgbClr val="2C3853"/>
              </a:solidFill>
              <a:latin typeface="M PLUS 1p Black"/>
              <a:ea typeface="M PLUS 1p Black"/>
              <a:cs typeface="M PLUS 1p Black"/>
              <a:sym typeface="M PLUS 1p Black"/>
            </a:endParaRPr>
          </a:p>
        </p:txBody>
      </p:sp>
      <p:sp>
        <p:nvSpPr>
          <p:cNvPr id="481" name="Google Shape;481;p38"/>
          <p:cNvSpPr/>
          <p:nvPr/>
        </p:nvSpPr>
        <p:spPr>
          <a:xfrm>
            <a:off x="14826655" y="7698426"/>
            <a:ext cx="1153200" cy="489000"/>
          </a:xfrm>
          <a:prstGeom prst="rect">
            <a:avLst/>
          </a:prstGeom>
          <a:solidFill>
            <a:srgbClr val="FF008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82" name="Google Shape;482;p38"/>
          <p:cNvSpPr txBox="1"/>
          <p:nvPr/>
        </p:nvSpPr>
        <p:spPr>
          <a:xfrm>
            <a:off x="12018305" y="7724548"/>
            <a:ext cx="141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要件整理</a:t>
            </a:r>
            <a:endParaRPr sz="1600">
              <a:solidFill>
                <a:srgbClr val="2C3853"/>
              </a:solidFill>
              <a:latin typeface="M PLUS 1p Black"/>
              <a:ea typeface="M PLUS 1p Black"/>
              <a:cs typeface="M PLUS 1p Black"/>
              <a:sym typeface="M PLUS 1p Black"/>
            </a:endParaRPr>
          </a:p>
        </p:txBody>
      </p:sp>
      <p:pic>
        <p:nvPicPr>
          <p:cNvPr id="483" name="Google Shape;483;p38"/>
          <p:cNvPicPr preferRelativeResize="0"/>
          <p:nvPr/>
        </p:nvPicPr>
        <p:blipFill>
          <a:blip r:embed="rId5">
            <a:alphaModFix/>
          </a:blip>
          <a:stretch>
            <a:fillRect/>
          </a:stretch>
        </p:blipFill>
        <p:spPr>
          <a:xfrm>
            <a:off x="13491009" y="7714157"/>
            <a:ext cx="454799" cy="417186"/>
          </a:xfrm>
          <a:prstGeom prst="rect">
            <a:avLst/>
          </a:prstGeom>
          <a:noFill/>
          <a:ln>
            <a:noFill/>
          </a:ln>
        </p:spPr>
      </p:pic>
      <p:cxnSp>
        <p:nvCxnSpPr>
          <p:cNvPr id="484" name="Google Shape;484;p38"/>
          <p:cNvCxnSpPr/>
          <p:nvPr/>
        </p:nvCxnSpPr>
        <p:spPr>
          <a:xfrm>
            <a:off x="14242499" y="7927948"/>
            <a:ext cx="454800" cy="0"/>
          </a:xfrm>
          <a:prstGeom prst="straightConnector1">
            <a:avLst/>
          </a:prstGeom>
          <a:noFill/>
          <a:ln cap="flat" cmpd="sng" w="9525">
            <a:solidFill>
              <a:srgbClr val="B7B7B7"/>
            </a:solidFill>
            <a:prstDash val="solid"/>
            <a:round/>
            <a:headEnd len="med" w="med" type="none"/>
            <a:tailEnd len="med" w="med" type="none"/>
          </a:ln>
        </p:spPr>
      </p:cxnSp>
      <p:pic>
        <p:nvPicPr>
          <p:cNvPr id="485" name="Google Shape;485;p38"/>
          <p:cNvPicPr preferRelativeResize="0"/>
          <p:nvPr/>
        </p:nvPicPr>
        <p:blipFill>
          <a:blip r:embed="rId5">
            <a:alphaModFix/>
          </a:blip>
          <a:stretch>
            <a:fillRect/>
          </a:stretch>
        </p:blipFill>
        <p:spPr>
          <a:xfrm>
            <a:off x="13491009" y="7224454"/>
            <a:ext cx="454799" cy="417186"/>
          </a:xfrm>
          <a:prstGeom prst="rect">
            <a:avLst/>
          </a:prstGeom>
          <a:noFill/>
          <a:ln>
            <a:noFill/>
          </a:ln>
        </p:spPr>
      </p:pic>
      <p:cxnSp>
        <p:nvCxnSpPr>
          <p:cNvPr id="486" name="Google Shape;486;p38"/>
          <p:cNvCxnSpPr/>
          <p:nvPr/>
        </p:nvCxnSpPr>
        <p:spPr>
          <a:xfrm>
            <a:off x="14242499" y="7438245"/>
            <a:ext cx="454800" cy="0"/>
          </a:xfrm>
          <a:prstGeom prst="straightConnector1">
            <a:avLst/>
          </a:prstGeom>
          <a:noFill/>
          <a:ln cap="flat" cmpd="sng" w="9525">
            <a:solidFill>
              <a:srgbClr val="B7B7B7"/>
            </a:solidFill>
            <a:prstDash val="solid"/>
            <a:round/>
            <a:headEnd len="med" w="med" type="none"/>
            <a:tailEnd len="med" w="med" type="none"/>
          </a:ln>
        </p:spPr>
      </p:cxnSp>
      <p:pic>
        <p:nvPicPr>
          <p:cNvPr id="487" name="Google Shape;487;p38"/>
          <p:cNvPicPr preferRelativeResize="0"/>
          <p:nvPr/>
        </p:nvPicPr>
        <p:blipFill>
          <a:blip r:embed="rId5">
            <a:alphaModFix/>
          </a:blip>
          <a:stretch>
            <a:fillRect/>
          </a:stretch>
        </p:blipFill>
        <p:spPr>
          <a:xfrm>
            <a:off x="13491009" y="6728613"/>
            <a:ext cx="454799" cy="417186"/>
          </a:xfrm>
          <a:prstGeom prst="rect">
            <a:avLst/>
          </a:prstGeom>
          <a:noFill/>
          <a:ln>
            <a:noFill/>
          </a:ln>
        </p:spPr>
      </p:pic>
      <p:cxnSp>
        <p:nvCxnSpPr>
          <p:cNvPr id="488" name="Google Shape;488;p38"/>
          <p:cNvCxnSpPr/>
          <p:nvPr/>
        </p:nvCxnSpPr>
        <p:spPr>
          <a:xfrm>
            <a:off x="14242499" y="6942404"/>
            <a:ext cx="454800" cy="0"/>
          </a:xfrm>
          <a:prstGeom prst="straightConnector1">
            <a:avLst/>
          </a:prstGeom>
          <a:noFill/>
          <a:ln cap="flat" cmpd="sng" w="9525">
            <a:solidFill>
              <a:srgbClr val="B7B7B7"/>
            </a:solidFill>
            <a:prstDash val="solid"/>
            <a:round/>
            <a:headEnd len="med" w="med" type="none"/>
            <a:tailEnd len="med" w="med" type="none"/>
          </a:ln>
        </p:spPr>
      </p:cxnSp>
      <p:sp>
        <p:nvSpPr>
          <p:cNvPr id="489" name="Google Shape;489;p38"/>
          <p:cNvSpPr txBox="1"/>
          <p:nvPr/>
        </p:nvSpPr>
        <p:spPr>
          <a:xfrm>
            <a:off x="12018305" y="7251096"/>
            <a:ext cx="141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実装</a:t>
            </a:r>
            <a:endParaRPr sz="1600">
              <a:solidFill>
                <a:srgbClr val="2C3853"/>
              </a:solidFill>
              <a:latin typeface="M PLUS 1p Black"/>
              <a:ea typeface="M PLUS 1p Black"/>
              <a:cs typeface="M PLUS 1p Black"/>
              <a:sym typeface="M PLUS 1p Black"/>
            </a:endParaRPr>
          </a:p>
        </p:txBody>
      </p:sp>
      <p:sp>
        <p:nvSpPr>
          <p:cNvPr id="490" name="Google Shape;490;p38"/>
          <p:cNvSpPr txBox="1"/>
          <p:nvPr/>
        </p:nvSpPr>
        <p:spPr>
          <a:xfrm>
            <a:off x="12018305" y="6728892"/>
            <a:ext cx="141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600">
                <a:solidFill>
                  <a:srgbClr val="2C3853"/>
                </a:solidFill>
                <a:latin typeface="M PLUS 1p Black"/>
                <a:ea typeface="M PLUS 1p Black"/>
                <a:cs typeface="M PLUS 1p Black"/>
                <a:sym typeface="M PLUS 1p Black"/>
              </a:rPr>
              <a:t>チェック</a:t>
            </a:r>
            <a:endParaRPr sz="1600">
              <a:solidFill>
                <a:srgbClr val="2C3853"/>
              </a:solidFill>
              <a:latin typeface="M PLUS 1p Black"/>
              <a:ea typeface="M PLUS 1p Black"/>
              <a:cs typeface="M PLUS 1p Black"/>
              <a:sym typeface="M PLUS 1p Black"/>
            </a:endParaRPr>
          </a:p>
        </p:txBody>
      </p:sp>
      <p:pic>
        <p:nvPicPr>
          <p:cNvPr id="491" name="Google Shape;491;p38"/>
          <p:cNvPicPr preferRelativeResize="0"/>
          <p:nvPr/>
        </p:nvPicPr>
        <p:blipFill>
          <a:blip r:embed="rId5">
            <a:alphaModFix/>
          </a:blip>
          <a:stretch>
            <a:fillRect/>
          </a:stretch>
        </p:blipFill>
        <p:spPr>
          <a:xfrm>
            <a:off x="14113442" y="8404782"/>
            <a:ext cx="712849" cy="653895"/>
          </a:xfrm>
          <a:prstGeom prst="rect">
            <a:avLst/>
          </a:prstGeom>
          <a:noFill/>
          <a:ln>
            <a:noFill/>
          </a:ln>
        </p:spPr>
      </p:pic>
      <p:sp>
        <p:nvSpPr>
          <p:cNvPr id="492" name="Google Shape;492;p38"/>
          <p:cNvSpPr txBox="1"/>
          <p:nvPr/>
        </p:nvSpPr>
        <p:spPr>
          <a:xfrm>
            <a:off x="13893277" y="9058676"/>
            <a:ext cx="11532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4A90E2"/>
                </a:solidFill>
                <a:latin typeface="M PLUS 1p Black"/>
                <a:ea typeface="M PLUS 1p Black"/>
                <a:cs typeface="M PLUS 1p Black"/>
                <a:sym typeface="M PLUS 1p Black"/>
              </a:rPr>
              <a:t>マーケター</a:t>
            </a:r>
            <a:endParaRPr sz="1200">
              <a:solidFill>
                <a:srgbClr val="4A90E2"/>
              </a:solidFill>
              <a:latin typeface="M PLUS 1p Black"/>
              <a:ea typeface="M PLUS 1p Black"/>
              <a:cs typeface="M PLUS 1p Black"/>
              <a:sym typeface="M PLUS 1p Black"/>
            </a:endParaRPr>
          </a:p>
        </p:txBody>
      </p:sp>
      <p:sp>
        <p:nvSpPr>
          <p:cNvPr id="493" name="Google Shape;493;p38"/>
          <p:cNvSpPr txBox="1"/>
          <p:nvPr/>
        </p:nvSpPr>
        <p:spPr>
          <a:xfrm>
            <a:off x="12950398" y="9418132"/>
            <a:ext cx="3039000" cy="4068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200">
                <a:solidFill>
                  <a:srgbClr val="2C3853"/>
                </a:solidFill>
                <a:latin typeface="M PLUS 1p Black"/>
                <a:ea typeface="M PLUS 1p Black"/>
                <a:cs typeface="M PLUS 1p Black"/>
                <a:sym typeface="M PLUS 1p Black"/>
              </a:rPr>
              <a:t>＠3,500円 × 5時間 </a:t>
            </a:r>
            <a:endParaRPr sz="12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1200">
                <a:solidFill>
                  <a:srgbClr val="2C3853"/>
                </a:solidFill>
                <a:latin typeface="M PLUS 1p Black"/>
                <a:ea typeface="M PLUS 1p Black"/>
                <a:cs typeface="M PLUS 1p Black"/>
                <a:sym typeface="M PLUS 1p Black"/>
              </a:rPr>
              <a:t>＝ </a:t>
            </a:r>
            <a:r>
              <a:rPr lang="ja" sz="1600">
                <a:solidFill>
                  <a:srgbClr val="4A90E2"/>
                </a:solidFill>
                <a:latin typeface="M PLUS 1p Black"/>
                <a:ea typeface="M PLUS 1p Black"/>
                <a:cs typeface="M PLUS 1p Black"/>
                <a:sym typeface="M PLUS 1p Black"/>
              </a:rPr>
              <a:t>17,500</a:t>
            </a:r>
            <a:r>
              <a:rPr lang="ja" sz="1200">
                <a:solidFill>
                  <a:srgbClr val="4A90E2"/>
                </a:solidFill>
                <a:latin typeface="M PLUS 1p Black"/>
                <a:ea typeface="M PLUS 1p Black"/>
                <a:cs typeface="M PLUS 1p Black"/>
                <a:sym typeface="M PLUS 1p Black"/>
              </a:rPr>
              <a:t>円</a:t>
            </a:r>
            <a:endParaRPr sz="1200">
              <a:solidFill>
                <a:srgbClr val="4A90E2"/>
              </a:solidFill>
              <a:latin typeface="M PLUS 1p Black"/>
              <a:ea typeface="M PLUS 1p Black"/>
              <a:cs typeface="M PLUS 1p Black"/>
              <a:sym typeface="M PLUS 1p Black"/>
            </a:endParaRPr>
          </a:p>
        </p:txBody>
      </p:sp>
      <p:sp>
        <p:nvSpPr>
          <p:cNvPr id="494" name="Google Shape;494;p38"/>
          <p:cNvSpPr/>
          <p:nvPr/>
        </p:nvSpPr>
        <p:spPr>
          <a:xfrm>
            <a:off x="1613000" y="4827550"/>
            <a:ext cx="1373400" cy="1373400"/>
          </a:xfrm>
          <a:prstGeom prst="ellipse">
            <a:avLst/>
          </a:prstGeom>
          <a:solidFill>
            <a:srgbClr val="F4CCCC"/>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95" name="Google Shape;495;p38"/>
          <p:cNvSpPr txBox="1"/>
          <p:nvPr/>
        </p:nvSpPr>
        <p:spPr>
          <a:xfrm>
            <a:off x="1535600" y="5051623"/>
            <a:ext cx="1528200" cy="8610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1000">
                <a:solidFill>
                  <a:srgbClr val="E06666"/>
                </a:solidFill>
                <a:latin typeface="M PLUS 1p Black"/>
                <a:ea typeface="M PLUS 1p Black"/>
                <a:cs typeface="M PLUS 1p Black"/>
                <a:sym typeface="M PLUS 1p Black"/>
              </a:rPr>
              <a:t>社内で</a:t>
            </a:r>
            <a:br>
              <a:rPr lang="ja" sz="1000">
                <a:solidFill>
                  <a:srgbClr val="E06666"/>
                </a:solidFill>
                <a:latin typeface="M PLUS 1p Black"/>
                <a:ea typeface="M PLUS 1p Black"/>
                <a:cs typeface="M PLUS 1p Black"/>
                <a:sym typeface="M PLUS 1p Black"/>
              </a:rPr>
            </a:br>
            <a:r>
              <a:rPr lang="ja" sz="1600">
                <a:solidFill>
                  <a:srgbClr val="E06666"/>
                </a:solidFill>
                <a:latin typeface="M PLUS 1p Black"/>
                <a:ea typeface="M PLUS 1p Black"/>
                <a:cs typeface="M PLUS 1p Black"/>
                <a:sym typeface="M PLUS 1p Black"/>
              </a:rPr>
              <a:t>エンジニア</a:t>
            </a:r>
            <a:endParaRPr sz="1600">
              <a:solidFill>
                <a:srgbClr val="E06666"/>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1000">
                <a:solidFill>
                  <a:srgbClr val="E06666"/>
                </a:solidFill>
                <a:latin typeface="M PLUS 1p Black"/>
                <a:ea typeface="M PLUS 1p Black"/>
                <a:cs typeface="M PLUS 1p Black"/>
                <a:sym typeface="M PLUS 1p Black"/>
              </a:rPr>
              <a:t>にお願いする場合</a:t>
            </a:r>
            <a:endParaRPr sz="1000">
              <a:solidFill>
                <a:srgbClr val="E06666"/>
              </a:solidFill>
              <a:latin typeface="M PLUS 1p Black"/>
              <a:ea typeface="M PLUS 1p Black"/>
              <a:cs typeface="M PLUS 1p Black"/>
              <a:sym typeface="M PLUS 1p Black"/>
            </a:endParaRPr>
          </a:p>
        </p:txBody>
      </p:sp>
      <p:sp>
        <p:nvSpPr>
          <p:cNvPr id="496" name="Google Shape;496;p38"/>
          <p:cNvSpPr/>
          <p:nvPr/>
        </p:nvSpPr>
        <p:spPr>
          <a:xfrm>
            <a:off x="10147400" y="4827550"/>
            <a:ext cx="1373400" cy="1373400"/>
          </a:xfrm>
          <a:prstGeom prst="ellipse">
            <a:avLst/>
          </a:prstGeom>
          <a:solidFill>
            <a:srgbClr val="B6D7A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97" name="Google Shape;497;p38"/>
          <p:cNvSpPr txBox="1"/>
          <p:nvPr/>
        </p:nvSpPr>
        <p:spPr>
          <a:xfrm>
            <a:off x="10070000" y="5051623"/>
            <a:ext cx="1528200" cy="8610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1000">
                <a:solidFill>
                  <a:srgbClr val="38761D"/>
                </a:solidFill>
                <a:latin typeface="M PLUS 1p Black"/>
                <a:ea typeface="M PLUS 1p Black"/>
                <a:cs typeface="M PLUS 1p Black"/>
                <a:sym typeface="M PLUS 1p Black"/>
              </a:rPr>
              <a:t>外注で</a:t>
            </a:r>
            <a:br>
              <a:rPr lang="ja" sz="1000">
                <a:solidFill>
                  <a:srgbClr val="38761D"/>
                </a:solidFill>
                <a:latin typeface="M PLUS 1p Black"/>
                <a:ea typeface="M PLUS 1p Black"/>
                <a:cs typeface="M PLUS 1p Black"/>
                <a:sym typeface="M PLUS 1p Black"/>
              </a:rPr>
            </a:br>
            <a:r>
              <a:rPr lang="ja" sz="1600">
                <a:solidFill>
                  <a:srgbClr val="38761D"/>
                </a:solidFill>
                <a:latin typeface="M PLUS 1p Black"/>
                <a:ea typeface="M PLUS 1p Black"/>
                <a:cs typeface="M PLUS 1p Black"/>
                <a:sym typeface="M PLUS 1p Black"/>
              </a:rPr>
              <a:t>制作会社</a:t>
            </a:r>
            <a:endParaRPr sz="1600">
              <a:solidFill>
                <a:srgbClr val="38761D"/>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1000">
                <a:solidFill>
                  <a:srgbClr val="38761D"/>
                </a:solidFill>
                <a:latin typeface="M PLUS 1p Black"/>
                <a:ea typeface="M PLUS 1p Black"/>
                <a:cs typeface="M PLUS 1p Black"/>
                <a:sym typeface="M PLUS 1p Black"/>
              </a:rPr>
              <a:t>にお願いする場合</a:t>
            </a:r>
            <a:endParaRPr sz="1000">
              <a:solidFill>
                <a:srgbClr val="38761D"/>
              </a:solidFill>
              <a:latin typeface="M PLUS 1p Black"/>
              <a:ea typeface="M PLUS 1p Black"/>
              <a:cs typeface="M PLUS 1p Black"/>
              <a:sym typeface="M PLUS 1p Black"/>
            </a:endParaRPr>
          </a:p>
        </p:txBody>
      </p:sp>
      <p:sp>
        <p:nvSpPr>
          <p:cNvPr id="498" name="Google Shape;498;p38"/>
          <p:cNvSpPr/>
          <p:nvPr/>
        </p:nvSpPr>
        <p:spPr>
          <a:xfrm>
            <a:off x="13620098" y="1614871"/>
            <a:ext cx="1373400" cy="1373400"/>
          </a:xfrm>
          <a:prstGeom prst="ellipse">
            <a:avLst/>
          </a:prstGeom>
          <a:solidFill>
            <a:srgbClr val="EAF2FA"/>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99" name="Google Shape;499;p38"/>
          <p:cNvSpPr txBox="1"/>
          <p:nvPr/>
        </p:nvSpPr>
        <p:spPr>
          <a:xfrm>
            <a:off x="12298351" y="3145494"/>
            <a:ext cx="4049400" cy="2814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1600">
                <a:solidFill>
                  <a:srgbClr val="FF0089"/>
                </a:solidFill>
                <a:latin typeface="M PLUS 1p Medium"/>
                <a:ea typeface="M PLUS 1p Medium"/>
                <a:cs typeface="M PLUS 1p Medium"/>
                <a:sym typeface="M PLUS 1p Medium"/>
              </a:rPr>
              <a:t>新規で1ページ制作する場合</a:t>
            </a:r>
            <a:endParaRPr sz="2000">
              <a:solidFill>
                <a:srgbClr val="FF0089"/>
              </a:solidFill>
              <a:latin typeface="M PLUS 1p Medium"/>
              <a:ea typeface="M PLUS 1p Medium"/>
              <a:cs typeface="M PLUS 1p Medium"/>
              <a:sym typeface="M PLUS 1p Medium"/>
            </a:endParaRPr>
          </a:p>
        </p:txBody>
      </p:sp>
      <p:sp>
        <p:nvSpPr>
          <p:cNvPr id="500" name="Google Shape;500;p38"/>
          <p:cNvSpPr txBox="1"/>
          <p:nvPr/>
        </p:nvSpPr>
        <p:spPr>
          <a:xfrm>
            <a:off x="12656651" y="3588690"/>
            <a:ext cx="4049400" cy="8610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None/>
            </a:pPr>
            <a:r>
              <a:rPr lang="ja" sz="2600">
                <a:solidFill>
                  <a:srgbClr val="FF0089"/>
                </a:solidFill>
                <a:latin typeface="M PLUS 1p Black"/>
                <a:ea typeface="M PLUS 1p Black"/>
                <a:cs typeface="M PLUS 1p Black"/>
                <a:sym typeface="M PLUS 1p Black"/>
              </a:rPr>
              <a:t>約 </a:t>
            </a:r>
            <a:r>
              <a:rPr lang="ja" sz="3400">
                <a:solidFill>
                  <a:srgbClr val="FF0089"/>
                </a:solidFill>
                <a:latin typeface="M PLUS 1p Black"/>
                <a:ea typeface="M PLUS 1p Black"/>
                <a:cs typeface="M PLUS 1p Black"/>
                <a:sym typeface="M PLUS 1p Black"/>
              </a:rPr>
              <a:t>1/10</a:t>
            </a:r>
            <a:r>
              <a:rPr lang="ja" sz="3000">
                <a:solidFill>
                  <a:srgbClr val="FF0089"/>
                </a:solidFill>
                <a:latin typeface="M PLUS 1p Black"/>
                <a:ea typeface="M PLUS 1p Black"/>
                <a:cs typeface="M PLUS 1p Black"/>
                <a:sym typeface="M PLUS 1p Black"/>
              </a:rPr>
              <a:t> </a:t>
            </a:r>
            <a:r>
              <a:rPr lang="ja" sz="2600">
                <a:solidFill>
                  <a:srgbClr val="FF0089"/>
                </a:solidFill>
                <a:latin typeface="M PLUS 1p Black"/>
                <a:ea typeface="M PLUS 1p Black"/>
                <a:cs typeface="M PLUS 1p Black"/>
                <a:sym typeface="M PLUS 1p Black"/>
              </a:rPr>
              <a:t>のコスト</a:t>
            </a:r>
            <a:br>
              <a:rPr lang="ja" sz="3000">
                <a:solidFill>
                  <a:srgbClr val="FF0089"/>
                </a:solidFill>
                <a:latin typeface="M PLUS 1p Black"/>
                <a:ea typeface="M PLUS 1p Black"/>
                <a:cs typeface="M PLUS 1p Black"/>
                <a:sym typeface="M PLUS 1p Black"/>
              </a:rPr>
            </a:br>
            <a:r>
              <a:rPr lang="ja" sz="2600">
                <a:solidFill>
                  <a:srgbClr val="FF0089"/>
                </a:solidFill>
                <a:latin typeface="M PLUS 1p Black"/>
                <a:ea typeface="M PLUS 1p Black"/>
                <a:cs typeface="M PLUS 1p Black"/>
                <a:sym typeface="M PLUS 1p Black"/>
              </a:rPr>
              <a:t>約 </a:t>
            </a:r>
            <a:r>
              <a:rPr lang="ja" sz="3400">
                <a:solidFill>
                  <a:srgbClr val="FF0089"/>
                </a:solidFill>
                <a:latin typeface="M PLUS 1p Black"/>
                <a:ea typeface="M PLUS 1p Black"/>
                <a:cs typeface="M PLUS 1p Black"/>
                <a:sym typeface="M PLUS 1p Black"/>
              </a:rPr>
              <a:t>1/20</a:t>
            </a:r>
            <a:r>
              <a:rPr lang="ja" sz="3000">
                <a:solidFill>
                  <a:srgbClr val="FF0089"/>
                </a:solidFill>
                <a:latin typeface="M PLUS 1p Black"/>
                <a:ea typeface="M PLUS 1p Black"/>
                <a:cs typeface="M PLUS 1p Black"/>
                <a:sym typeface="M PLUS 1p Black"/>
              </a:rPr>
              <a:t> </a:t>
            </a:r>
            <a:r>
              <a:rPr lang="ja" sz="2600">
                <a:solidFill>
                  <a:srgbClr val="FF0089"/>
                </a:solidFill>
                <a:latin typeface="M PLUS 1p Black"/>
                <a:ea typeface="M PLUS 1p Black"/>
                <a:cs typeface="M PLUS 1p Black"/>
                <a:sym typeface="M PLUS 1p Black"/>
              </a:rPr>
              <a:t>の時間で</a:t>
            </a:r>
            <a:endParaRPr sz="2600">
              <a:solidFill>
                <a:srgbClr val="FF0089"/>
              </a:solidFill>
              <a:latin typeface="M PLUS 1p Black"/>
              <a:ea typeface="M PLUS 1p Black"/>
              <a:cs typeface="M PLUS 1p Black"/>
              <a:sym typeface="M PLUS 1p Black"/>
            </a:endParaRPr>
          </a:p>
        </p:txBody>
      </p:sp>
      <p:sp>
        <p:nvSpPr>
          <p:cNvPr id="501" name="Google Shape;501;p38"/>
          <p:cNvSpPr txBox="1"/>
          <p:nvPr/>
        </p:nvSpPr>
        <p:spPr>
          <a:xfrm>
            <a:off x="12298351" y="4660725"/>
            <a:ext cx="4049400" cy="2814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1600">
                <a:solidFill>
                  <a:srgbClr val="FF0089"/>
                </a:solidFill>
                <a:latin typeface="M PLUS 1p Medium"/>
                <a:ea typeface="M PLUS 1p Medium"/>
                <a:cs typeface="M PLUS 1p Medium"/>
                <a:sym typeface="M PLUS 1p Medium"/>
              </a:rPr>
              <a:t>実行ができます</a:t>
            </a:r>
            <a:endParaRPr sz="2000">
              <a:solidFill>
                <a:srgbClr val="FF0089"/>
              </a:solidFill>
              <a:latin typeface="M PLUS 1p Medium"/>
              <a:ea typeface="M PLUS 1p Medium"/>
              <a:cs typeface="M PLUS 1p Medium"/>
              <a:sym typeface="M PLUS 1p Medium"/>
            </a:endParaRPr>
          </a:p>
        </p:txBody>
      </p:sp>
      <p:cxnSp>
        <p:nvCxnSpPr>
          <p:cNvPr id="502" name="Google Shape;502;p38"/>
          <p:cNvCxnSpPr/>
          <p:nvPr/>
        </p:nvCxnSpPr>
        <p:spPr>
          <a:xfrm>
            <a:off x="9900550" y="2172200"/>
            <a:ext cx="4921800" cy="4524000"/>
          </a:xfrm>
          <a:prstGeom prst="straightConnector1">
            <a:avLst/>
          </a:prstGeom>
          <a:noFill/>
          <a:ln cap="flat" cmpd="sng" w="38100">
            <a:solidFill>
              <a:srgbClr val="FF0089"/>
            </a:solidFill>
            <a:prstDash val="solid"/>
            <a:round/>
            <a:headEnd len="med" w="med" type="none"/>
            <a:tailEnd len="med" w="med" type="triangle"/>
          </a:ln>
        </p:spPr>
      </p:cxnSp>
      <p:sp>
        <p:nvSpPr>
          <p:cNvPr id="503" name="Google Shape;503;p38"/>
          <p:cNvSpPr/>
          <p:nvPr/>
        </p:nvSpPr>
        <p:spPr>
          <a:xfrm>
            <a:off x="11965550" y="5263700"/>
            <a:ext cx="4887000" cy="2923800"/>
          </a:xfrm>
          <a:prstGeom prst="roundRect">
            <a:avLst>
              <a:gd fmla="val 3007" name="adj"/>
            </a:avLst>
          </a:prstGeom>
          <a:noFill/>
          <a:ln cap="flat" cmpd="sng" w="76200">
            <a:solidFill>
              <a:srgbClr val="FF008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504" name="Google Shape;504;p38"/>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pic>
        <p:nvPicPr>
          <p:cNvPr id="505" name="Google Shape;505;p38"/>
          <p:cNvPicPr preferRelativeResize="0"/>
          <p:nvPr/>
        </p:nvPicPr>
        <p:blipFill>
          <a:blip r:embed="rId6">
            <a:alphaModFix/>
          </a:blip>
          <a:stretch>
            <a:fillRect/>
          </a:stretch>
        </p:blipFill>
        <p:spPr>
          <a:xfrm>
            <a:off x="12986720" y="2099113"/>
            <a:ext cx="2570857" cy="417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9"/>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マーケティング施策を成功させるポイント①</a:t>
            </a:r>
            <a:endParaRPr/>
          </a:p>
        </p:txBody>
      </p:sp>
      <p:sp>
        <p:nvSpPr>
          <p:cNvPr id="511" name="Google Shape;511;p39"/>
          <p:cNvSpPr txBox="1"/>
          <p:nvPr/>
        </p:nvSpPr>
        <p:spPr>
          <a:xfrm>
            <a:off x="1034700" y="1676144"/>
            <a:ext cx="16218600" cy="1363200"/>
          </a:xfrm>
          <a:prstGeom prst="rect">
            <a:avLst/>
          </a:prstGeom>
          <a:noFill/>
          <a:ln>
            <a:noFill/>
          </a:ln>
        </p:spPr>
        <p:txBody>
          <a:bodyPr anchorCtr="0" anchor="ctr" bIns="163300" lIns="163300" spcFirstLastPara="1" rIns="163300" wrap="square" tIns="163300">
            <a:noAutofit/>
          </a:bodyPr>
          <a:lstStyle/>
          <a:p>
            <a:pPr indent="0" lvl="0" marL="0" rtl="0" algn="ctr">
              <a:spcBef>
                <a:spcPts val="0"/>
              </a:spcBef>
              <a:spcAft>
                <a:spcPts val="0"/>
              </a:spcAft>
              <a:buClr>
                <a:srgbClr val="000000"/>
              </a:buClr>
              <a:buSzPts val="2200"/>
              <a:buFont typeface="Arial"/>
              <a:buNone/>
            </a:pPr>
            <a:r>
              <a:rPr lang="ja" sz="5600">
                <a:solidFill>
                  <a:srgbClr val="FF0089"/>
                </a:solidFill>
                <a:latin typeface="M PLUS 1p ExtraBold"/>
                <a:ea typeface="M PLUS 1p ExtraBold"/>
                <a:cs typeface="M PLUS 1p ExtraBold"/>
                <a:sym typeface="M PLUS 1p ExtraBold"/>
              </a:rPr>
              <a:t>とにかく早くPDCAを回して最適化すること</a:t>
            </a:r>
            <a:endParaRPr sz="3800">
              <a:solidFill>
                <a:srgbClr val="FF0089"/>
              </a:solidFill>
              <a:latin typeface="M PLUS 1p ExtraBold"/>
              <a:ea typeface="M PLUS 1p ExtraBold"/>
              <a:cs typeface="M PLUS 1p ExtraBold"/>
              <a:sym typeface="M PLUS 1p ExtraBold"/>
            </a:endParaRPr>
          </a:p>
        </p:txBody>
      </p:sp>
      <p:pic>
        <p:nvPicPr>
          <p:cNvPr id="512" name="Google Shape;512;p39"/>
          <p:cNvPicPr preferRelativeResize="0"/>
          <p:nvPr/>
        </p:nvPicPr>
        <p:blipFill>
          <a:blip r:embed="rId3">
            <a:alphaModFix/>
          </a:blip>
          <a:stretch>
            <a:fillRect/>
          </a:stretch>
        </p:blipFill>
        <p:spPr>
          <a:xfrm>
            <a:off x="3089551" y="3079450"/>
            <a:ext cx="11555047" cy="4615851"/>
          </a:xfrm>
          <a:prstGeom prst="rect">
            <a:avLst/>
          </a:prstGeom>
          <a:noFill/>
          <a:ln>
            <a:noFill/>
          </a:ln>
        </p:spPr>
      </p:pic>
      <p:sp>
        <p:nvSpPr>
          <p:cNvPr id="513" name="Google Shape;513;p39"/>
          <p:cNvSpPr txBox="1"/>
          <p:nvPr/>
        </p:nvSpPr>
        <p:spPr>
          <a:xfrm>
            <a:off x="1027100" y="8010350"/>
            <a:ext cx="16176600" cy="15354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None/>
            </a:pPr>
            <a:r>
              <a:rPr b="1" lang="ja" sz="3200">
                <a:solidFill>
                  <a:srgbClr val="17194F"/>
                </a:solidFill>
                <a:highlight>
                  <a:srgbClr val="FFF2CC"/>
                </a:highlight>
                <a:latin typeface="M PLUS 1p"/>
                <a:ea typeface="M PLUS 1p"/>
                <a:cs typeface="M PLUS 1p"/>
                <a:sym typeface="M PLUS 1p"/>
              </a:rPr>
              <a:t>70</a:t>
            </a:r>
            <a:r>
              <a:rPr b="1" lang="ja" sz="3000">
                <a:solidFill>
                  <a:srgbClr val="17194F"/>
                </a:solidFill>
                <a:highlight>
                  <a:srgbClr val="FFF2CC"/>
                </a:highlight>
                <a:latin typeface="M PLUS 1p"/>
                <a:ea typeface="M PLUS 1p"/>
                <a:cs typeface="M PLUS 1p"/>
                <a:sym typeface="M PLUS 1p"/>
              </a:rPr>
              <a:t>%の完成度でも</a:t>
            </a:r>
            <a:r>
              <a:rPr b="1" lang="ja" sz="3000">
                <a:solidFill>
                  <a:srgbClr val="17194F"/>
                </a:solidFill>
                <a:latin typeface="M PLUS 1p"/>
                <a:ea typeface="M PLUS 1p"/>
                <a:cs typeface="M PLUS 1p"/>
                <a:sym typeface="M PLUS 1p"/>
              </a:rPr>
              <a:t>、世の中に出して、ユーザーの反応を見て、改善する </a:t>
            </a:r>
            <a:endParaRPr b="1" sz="3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3000">
                <a:solidFill>
                  <a:srgbClr val="17194F"/>
                </a:solidFill>
                <a:latin typeface="M PLUS 1p"/>
                <a:ea typeface="M PLUS 1p"/>
                <a:cs typeface="M PLUS 1p"/>
                <a:sym typeface="M PLUS 1p"/>
              </a:rPr>
              <a:t>この行動こそが、問い合わせを増やす唯一の方法</a:t>
            </a:r>
            <a:endParaRPr b="1" sz="3000">
              <a:solidFill>
                <a:srgbClr val="17194F"/>
              </a:solidFill>
              <a:latin typeface="M PLUS 1p"/>
              <a:ea typeface="M PLUS 1p"/>
              <a:cs typeface="M PLUS 1p"/>
              <a:sym typeface="M PLUS 1p"/>
            </a:endParaRPr>
          </a:p>
        </p:txBody>
      </p:sp>
      <p:sp>
        <p:nvSpPr>
          <p:cNvPr id="514" name="Google Shape;514;p39"/>
          <p:cNvSpPr/>
          <p:nvPr/>
        </p:nvSpPr>
        <p:spPr>
          <a:xfrm>
            <a:off x="2553550" y="6984650"/>
            <a:ext cx="2623800" cy="882000"/>
          </a:xfrm>
          <a:prstGeom prst="wedgeRectCallout">
            <a:avLst>
              <a:gd fmla="val 25705" name="adj1"/>
              <a:gd fmla="val 71026" name="adj2"/>
            </a:avLst>
          </a:prstGeom>
          <a:solidFill>
            <a:srgbClr val="FFFFFF"/>
          </a:solidFill>
          <a:ln cap="flat" cmpd="sng" w="19050">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4F"/>
                </a:solidFill>
              </a:rPr>
              <a:t>巧遅拙速</a:t>
            </a:r>
            <a:r>
              <a:rPr b="1" i="1" lang="ja" sz="2800">
                <a:solidFill>
                  <a:srgbClr val="17194F"/>
                </a:solidFill>
              </a:rPr>
              <a:t>!</a:t>
            </a:r>
            <a:endParaRPr b="1" i="1" sz="2800">
              <a:solidFill>
                <a:srgbClr val="17194F"/>
              </a:solidFill>
            </a:endParaRPr>
          </a:p>
        </p:txBody>
      </p:sp>
      <p:sp>
        <p:nvSpPr>
          <p:cNvPr id="515" name="Google Shape;515;p39"/>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0"/>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マーケティング施策を成功させるポイント②</a:t>
            </a:r>
            <a:endParaRPr/>
          </a:p>
        </p:txBody>
      </p:sp>
      <p:pic>
        <p:nvPicPr>
          <p:cNvPr id="521" name="Google Shape;521;p40"/>
          <p:cNvPicPr preferRelativeResize="0"/>
          <p:nvPr/>
        </p:nvPicPr>
        <p:blipFill rotWithShape="1">
          <a:blip r:embed="rId3">
            <a:alphaModFix/>
          </a:blip>
          <a:srcRect b="0" l="0" r="606" t="17416"/>
          <a:stretch/>
        </p:blipFill>
        <p:spPr>
          <a:xfrm>
            <a:off x="3639900" y="3772050"/>
            <a:ext cx="10337599" cy="5606399"/>
          </a:xfrm>
          <a:prstGeom prst="rect">
            <a:avLst/>
          </a:prstGeom>
          <a:noFill/>
          <a:ln>
            <a:noFill/>
          </a:ln>
        </p:spPr>
      </p:pic>
      <p:sp>
        <p:nvSpPr>
          <p:cNvPr id="522" name="Google Shape;522;p40"/>
          <p:cNvSpPr txBox="1"/>
          <p:nvPr/>
        </p:nvSpPr>
        <p:spPr>
          <a:xfrm>
            <a:off x="1034700" y="1980944"/>
            <a:ext cx="16218600" cy="1363200"/>
          </a:xfrm>
          <a:prstGeom prst="rect">
            <a:avLst/>
          </a:prstGeom>
          <a:noFill/>
          <a:ln>
            <a:noFill/>
          </a:ln>
        </p:spPr>
        <p:txBody>
          <a:bodyPr anchorCtr="0" anchor="ctr" bIns="163300" lIns="163300" spcFirstLastPara="1" rIns="163300" wrap="square" tIns="163300">
            <a:noAutofit/>
          </a:bodyPr>
          <a:lstStyle/>
          <a:p>
            <a:pPr indent="0" lvl="0" marL="0" rtl="0" algn="ctr">
              <a:spcBef>
                <a:spcPts val="0"/>
              </a:spcBef>
              <a:spcAft>
                <a:spcPts val="0"/>
              </a:spcAft>
              <a:buClr>
                <a:srgbClr val="000000"/>
              </a:buClr>
              <a:buSzPts val="2200"/>
              <a:buFont typeface="Arial"/>
              <a:buNone/>
            </a:pPr>
            <a:r>
              <a:rPr lang="ja" sz="5400">
                <a:solidFill>
                  <a:srgbClr val="FF0089"/>
                </a:solidFill>
                <a:latin typeface="M PLUS 1p ExtraBold"/>
                <a:ea typeface="M PLUS 1p ExtraBold"/>
                <a:cs typeface="M PLUS 1p ExtraBold"/>
                <a:sym typeface="M PLUS 1p ExtraBold"/>
              </a:rPr>
              <a:t>成功は、数多くの試行錯誤で成り立っています</a:t>
            </a:r>
            <a:endParaRPr sz="5400">
              <a:solidFill>
                <a:srgbClr val="FF0089"/>
              </a:solidFill>
              <a:latin typeface="M PLUS 1p ExtraBold"/>
              <a:ea typeface="M PLUS 1p ExtraBold"/>
              <a:cs typeface="M PLUS 1p ExtraBold"/>
              <a:sym typeface="M PLUS 1p ExtraBold"/>
            </a:endParaRPr>
          </a:p>
          <a:p>
            <a:pPr indent="0" lvl="0" marL="0" rtl="0" algn="ctr">
              <a:spcBef>
                <a:spcPts val="0"/>
              </a:spcBef>
              <a:spcAft>
                <a:spcPts val="0"/>
              </a:spcAft>
              <a:buClr>
                <a:srgbClr val="000000"/>
              </a:buClr>
              <a:buSzPts val="2200"/>
              <a:buFont typeface="Arial"/>
              <a:buNone/>
            </a:pPr>
            <a:r>
              <a:rPr lang="ja" sz="4400">
                <a:solidFill>
                  <a:srgbClr val="17194F"/>
                </a:solidFill>
                <a:latin typeface="M PLUS 1p ExtraBold"/>
                <a:ea typeface="M PLUS 1p ExtraBold"/>
                <a:cs typeface="M PLUS 1p ExtraBold"/>
                <a:sym typeface="M PLUS 1p ExtraBold"/>
              </a:rPr>
              <a:t>だからこそ、とにかく試してPDCAを回すことが重要</a:t>
            </a:r>
            <a:endParaRPr sz="4400">
              <a:solidFill>
                <a:srgbClr val="17194F"/>
              </a:solidFill>
              <a:latin typeface="M PLUS 1p ExtraBold"/>
              <a:ea typeface="M PLUS 1p ExtraBold"/>
              <a:cs typeface="M PLUS 1p ExtraBold"/>
              <a:sym typeface="M PLUS 1p ExtraBold"/>
            </a:endParaRPr>
          </a:p>
        </p:txBody>
      </p:sp>
      <p:sp>
        <p:nvSpPr>
          <p:cNvPr id="523" name="Google Shape;523;p40"/>
          <p:cNvSpPr/>
          <p:nvPr/>
        </p:nvSpPr>
        <p:spPr>
          <a:xfrm>
            <a:off x="13222850" y="5470050"/>
            <a:ext cx="3930000" cy="1363200"/>
          </a:xfrm>
          <a:prstGeom prst="wedgeRectCallout">
            <a:avLst>
              <a:gd fmla="val -35373" name="adj1"/>
              <a:gd fmla="val 71321" name="adj2"/>
            </a:avLst>
          </a:prstGeom>
          <a:solidFill>
            <a:srgbClr val="FFFFFF"/>
          </a:solidFill>
          <a:ln cap="flat" cmpd="sng" w="19050">
            <a:solidFill>
              <a:srgbClr val="17194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000">
                <a:solidFill>
                  <a:srgbClr val="17194F"/>
                </a:solidFill>
              </a:rPr>
              <a:t>どんな優秀なマーケターでも</a:t>
            </a:r>
            <a:endParaRPr b="1" sz="2000">
              <a:solidFill>
                <a:srgbClr val="17194F"/>
              </a:solidFill>
            </a:endParaRPr>
          </a:p>
          <a:p>
            <a:pPr indent="0" lvl="0" marL="0" rtl="0" algn="ctr">
              <a:spcBef>
                <a:spcPts val="0"/>
              </a:spcBef>
              <a:spcAft>
                <a:spcPts val="0"/>
              </a:spcAft>
              <a:buNone/>
            </a:pPr>
            <a:r>
              <a:rPr b="1" lang="ja" sz="2800">
                <a:solidFill>
                  <a:srgbClr val="17194F"/>
                </a:solidFill>
                <a:highlight>
                  <a:srgbClr val="FFF2CC"/>
                </a:highlight>
              </a:rPr>
              <a:t>成功する打率は3割</a:t>
            </a:r>
            <a:r>
              <a:rPr b="1" lang="ja" sz="2000">
                <a:solidFill>
                  <a:srgbClr val="17194F"/>
                </a:solidFill>
              </a:rPr>
              <a:t>と</a:t>
            </a:r>
            <a:endParaRPr b="1" sz="2000">
              <a:solidFill>
                <a:srgbClr val="17194F"/>
              </a:solidFill>
            </a:endParaRPr>
          </a:p>
          <a:p>
            <a:pPr indent="0" lvl="0" marL="0" rtl="0" algn="ctr">
              <a:spcBef>
                <a:spcPts val="0"/>
              </a:spcBef>
              <a:spcAft>
                <a:spcPts val="0"/>
              </a:spcAft>
              <a:buNone/>
            </a:pPr>
            <a:r>
              <a:rPr b="1" lang="ja" sz="2000">
                <a:solidFill>
                  <a:srgbClr val="17194F"/>
                </a:solidFill>
              </a:rPr>
              <a:t>言われています</a:t>
            </a:r>
            <a:endParaRPr b="1" sz="2000">
              <a:solidFill>
                <a:srgbClr val="17194F"/>
              </a:solidFill>
            </a:endParaRPr>
          </a:p>
        </p:txBody>
      </p:sp>
      <p:sp>
        <p:nvSpPr>
          <p:cNvPr id="524" name="Google Shape;524;p40"/>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1"/>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事業成果に与えるインパクト</a:t>
            </a:r>
            <a:r>
              <a:rPr lang="ja" sz="3200"/>
              <a:t>（内製化をしたお客様事例）</a:t>
            </a:r>
            <a:endParaRPr/>
          </a:p>
        </p:txBody>
      </p:sp>
      <p:pic>
        <p:nvPicPr>
          <p:cNvPr id="530" name="Google Shape;530;p41"/>
          <p:cNvPicPr preferRelativeResize="0"/>
          <p:nvPr/>
        </p:nvPicPr>
        <p:blipFill>
          <a:blip r:embed="rId3">
            <a:alphaModFix/>
          </a:blip>
          <a:stretch>
            <a:fillRect/>
          </a:stretch>
        </p:blipFill>
        <p:spPr>
          <a:xfrm>
            <a:off x="662100" y="2990350"/>
            <a:ext cx="16963798" cy="5822018"/>
          </a:xfrm>
          <a:prstGeom prst="rect">
            <a:avLst/>
          </a:prstGeom>
          <a:noFill/>
          <a:ln>
            <a:noFill/>
          </a:ln>
        </p:spPr>
      </p:pic>
      <p:sp>
        <p:nvSpPr>
          <p:cNvPr id="531" name="Google Shape;531;p41"/>
          <p:cNvSpPr/>
          <p:nvPr/>
        </p:nvSpPr>
        <p:spPr>
          <a:xfrm>
            <a:off x="1576500" y="1902750"/>
            <a:ext cx="4955400" cy="7872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Clr>
                <a:srgbClr val="000000"/>
              </a:buClr>
              <a:buSzPts val="2200"/>
              <a:buFont typeface="Arial"/>
              <a:buNone/>
            </a:pPr>
            <a:r>
              <a:rPr b="1" lang="ja" sz="2400">
                <a:solidFill>
                  <a:srgbClr val="073763"/>
                </a:solidFill>
              </a:rPr>
              <a:t>コンサルティング企業様</a:t>
            </a:r>
            <a:endParaRPr sz="2400">
              <a:solidFill>
                <a:srgbClr val="073763"/>
              </a:solidFill>
            </a:endParaRPr>
          </a:p>
        </p:txBody>
      </p:sp>
      <p:pic>
        <p:nvPicPr>
          <p:cNvPr id="532" name="Google Shape;532;p41"/>
          <p:cNvPicPr preferRelativeResize="0"/>
          <p:nvPr/>
        </p:nvPicPr>
        <p:blipFill>
          <a:blip r:embed="rId4">
            <a:alphaModFix/>
          </a:blip>
          <a:stretch>
            <a:fillRect/>
          </a:stretch>
        </p:blipFill>
        <p:spPr>
          <a:xfrm>
            <a:off x="9784700" y="3120357"/>
            <a:ext cx="1617250" cy="520550"/>
          </a:xfrm>
          <a:prstGeom prst="rect">
            <a:avLst/>
          </a:prstGeom>
          <a:noFill/>
          <a:ln>
            <a:noFill/>
          </a:ln>
        </p:spPr>
      </p:pic>
      <p:pic>
        <p:nvPicPr>
          <p:cNvPr id="533" name="Google Shape;533;p41"/>
          <p:cNvPicPr preferRelativeResize="0"/>
          <p:nvPr/>
        </p:nvPicPr>
        <p:blipFill>
          <a:blip r:embed="rId5">
            <a:alphaModFix/>
          </a:blip>
          <a:stretch>
            <a:fillRect/>
          </a:stretch>
        </p:blipFill>
        <p:spPr>
          <a:xfrm>
            <a:off x="6008550" y="3165457"/>
            <a:ext cx="1603900" cy="520550"/>
          </a:xfrm>
          <a:prstGeom prst="rect">
            <a:avLst/>
          </a:prstGeom>
          <a:noFill/>
          <a:ln>
            <a:noFill/>
          </a:ln>
        </p:spPr>
      </p:pic>
      <p:pic>
        <p:nvPicPr>
          <p:cNvPr id="534" name="Google Shape;534;p41"/>
          <p:cNvPicPr preferRelativeResize="0"/>
          <p:nvPr/>
        </p:nvPicPr>
        <p:blipFill>
          <a:blip r:embed="rId5">
            <a:alphaModFix/>
          </a:blip>
          <a:stretch>
            <a:fillRect/>
          </a:stretch>
        </p:blipFill>
        <p:spPr>
          <a:xfrm>
            <a:off x="13425650" y="3165450"/>
            <a:ext cx="1603900" cy="520550"/>
          </a:xfrm>
          <a:prstGeom prst="rect">
            <a:avLst/>
          </a:prstGeom>
          <a:noFill/>
          <a:ln>
            <a:noFill/>
          </a:ln>
        </p:spPr>
      </p:pic>
      <p:sp>
        <p:nvSpPr>
          <p:cNvPr id="535" name="Google Shape;535;p41"/>
          <p:cNvSpPr txBox="1"/>
          <p:nvPr/>
        </p:nvSpPr>
        <p:spPr>
          <a:xfrm>
            <a:off x="9175578" y="3018281"/>
            <a:ext cx="2854200" cy="7695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2600">
                <a:solidFill>
                  <a:srgbClr val="FFFFFF"/>
                </a:solidFill>
              </a:rPr>
              <a:t>内製化後</a:t>
            </a:r>
            <a:endParaRPr b="1" sz="2600">
              <a:solidFill>
                <a:srgbClr val="FFFFFF"/>
              </a:solidFill>
            </a:endParaRPr>
          </a:p>
        </p:txBody>
      </p:sp>
      <p:sp>
        <p:nvSpPr>
          <p:cNvPr id="536" name="Google Shape;536;p41"/>
          <p:cNvSpPr txBox="1"/>
          <p:nvPr/>
        </p:nvSpPr>
        <p:spPr>
          <a:xfrm>
            <a:off x="5021621" y="3029572"/>
            <a:ext cx="3325200" cy="7695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2600">
                <a:solidFill>
                  <a:srgbClr val="000000"/>
                </a:solidFill>
              </a:rPr>
              <a:t>外注していた頃</a:t>
            </a:r>
            <a:endParaRPr b="1" sz="2600">
              <a:solidFill>
                <a:srgbClr val="000000"/>
              </a:solidFill>
            </a:endParaRPr>
          </a:p>
        </p:txBody>
      </p:sp>
      <p:sp>
        <p:nvSpPr>
          <p:cNvPr id="537" name="Google Shape;537;p41"/>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541" name="Shape 541"/>
        <p:cNvGrpSpPr/>
        <p:nvPr/>
      </p:nvGrpSpPr>
      <p:grpSpPr>
        <a:xfrm>
          <a:off x="0" y="0"/>
          <a:ext cx="0" cy="0"/>
          <a:chOff x="0" y="0"/>
          <a:chExt cx="0" cy="0"/>
        </a:xfrm>
      </p:grpSpPr>
      <p:sp>
        <p:nvSpPr>
          <p:cNvPr id="542" name="Google Shape;542;p42"/>
          <p:cNvSpPr txBox="1"/>
          <p:nvPr>
            <p:ph type="title"/>
          </p:nvPr>
        </p:nvSpPr>
        <p:spPr>
          <a:xfrm>
            <a:off x="1080600" y="4301700"/>
            <a:ext cx="11455200" cy="16836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ja" sz="6000"/>
              <a:t>料金</a:t>
            </a:r>
            <a:endParaRPr sz="6000"/>
          </a:p>
        </p:txBody>
      </p:sp>
      <p:sp>
        <p:nvSpPr>
          <p:cNvPr id="543" name="Google Shape;543;p42"/>
          <p:cNvSpPr txBox="1"/>
          <p:nvPr>
            <p:ph idx="4294967295"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3"/>
          <p:cNvSpPr/>
          <p:nvPr/>
        </p:nvSpPr>
        <p:spPr>
          <a:xfrm>
            <a:off x="1634550" y="1950350"/>
            <a:ext cx="15906600" cy="7152000"/>
          </a:xfrm>
          <a:prstGeom prst="roundRect">
            <a:avLst>
              <a:gd fmla="val 2591"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549" name="Google Shape;549;p43"/>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料金プラン</a:t>
            </a:r>
            <a:endParaRPr/>
          </a:p>
        </p:txBody>
      </p:sp>
      <p:sp>
        <p:nvSpPr>
          <p:cNvPr id="550" name="Google Shape;550;p43"/>
          <p:cNvSpPr txBox="1"/>
          <p:nvPr/>
        </p:nvSpPr>
        <p:spPr>
          <a:xfrm>
            <a:off x="2157150" y="3010150"/>
            <a:ext cx="7579200" cy="29394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b="1" lang="ja" sz="4800">
                <a:solidFill>
                  <a:srgbClr val="073763"/>
                </a:solidFill>
                <a:latin typeface="M PLUS 1p"/>
                <a:ea typeface="M PLUS 1p"/>
                <a:cs typeface="M PLUS 1p"/>
                <a:sym typeface="M PLUS 1p"/>
              </a:rPr>
              <a:t>・初期費用：</a:t>
            </a:r>
            <a:r>
              <a:rPr b="1" lang="ja" sz="7200">
                <a:solidFill>
                  <a:srgbClr val="FF1D66"/>
                </a:solidFill>
                <a:latin typeface="M PLUS 1p"/>
                <a:ea typeface="M PLUS 1p"/>
                <a:cs typeface="M PLUS 1p"/>
                <a:sym typeface="M PLUS 1p"/>
              </a:rPr>
              <a:t>3</a:t>
            </a:r>
            <a:r>
              <a:rPr b="1" lang="ja" sz="4800">
                <a:solidFill>
                  <a:srgbClr val="FF1D66"/>
                </a:solidFill>
                <a:latin typeface="M PLUS 1p"/>
                <a:ea typeface="M PLUS 1p"/>
                <a:cs typeface="M PLUS 1p"/>
                <a:sym typeface="M PLUS 1p"/>
              </a:rPr>
              <a:t>万円</a:t>
            </a:r>
            <a:r>
              <a:rPr lang="ja" sz="2400">
                <a:solidFill>
                  <a:srgbClr val="073763"/>
                </a:solidFill>
                <a:latin typeface="M PLUS 1p"/>
                <a:ea typeface="M PLUS 1p"/>
                <a:cs typeface="M PLUS 1p"/>
                <a:sym typeface="M PLUS 1p"/>
              </a:rPr>
              <a:t>（税抜）</a:t>
            </a:r>
            <a:endParaRPr b="1" sz="4800">
              <a:solidFill>
                <a:srgbClr val="FF1D66"/>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b="1" lang="ja" sz="4800">
                <a:solidFill>
                  <a:srgbClr val="073763"/>
                </a:solidFill>
                <a:latin typeface="M PLUS 1p"/>
                <a:ea typeface="M PLUS 1p"/>
                <a:cs typeface="M PLUS 1p"/>
                <a:sym typeface="M PLUS 1p"/>
              </a:rPr>
              <a:t>・月額：</a:t>
            </a:r>
            <a:r>
              <a:rPr b="1" lang="ja" sz="7200">
                <a:solidFill>
                  <a:srgbClr val="FF1D66"/>
                </a:solidFill>
                <a:latin typeface="M PLUS 1p"/>
                <a:ea typeface="M PLUS 1p"/>
                <a:cs typeface="M PLUS 1p"/>
                <a:sym typeface="M PLUS 1p"/>
              </a:rPr>
              <a:t>2</a:t>
            </a:r>
            <a:r>
              <a:rPr b="1" lang="ja" sz="4800">
                <a:solidFill>
                  <a:srgbClr val="FF1D66"/>
                </a:solidFill>
                <a:latin typeface="M PLUS 1p"/>
                <a:ea typeface="M PLUS 1p"/>
                <a:cs typeface="M PLUS 1p"/>
                <a:sym typeface="M PLUS 1p"/>
              </a:rPr>
              <a:t>万円</a:t>
            </a:r>
            <a:r>
              <a:rPr lang="ja" sz="2400">
                <a:solidFill>
                  <a:srgbClr val="073763"/>
                </a:solidFill>
                <a:latin typeface="M PLUS 1p"/>
                <a:ea typeface="M PLUS 1p"/>
                <a:cs typeface="M PLUS 1p"/>
                <a:sym typeface="M PLUS 1p"/>
              </a:rPr>
              <a:t>（税</a:t>
            </a:r>
            <a:r>
              <a:rPr lang="ja" sz="2400">
                <a:solidFill>
                  <a:srgbClr val="073763"/>
                </a:solidFill>
                <a:latin typeface="M PLUS 1p"/>
                <a:ea typeface="M PLUS 1p"/>
                <a:cs typeface="M PLUS 1p"/>
                <a:sym typeface="M PLUS 1p"/>
              </a:rPr>
              <a:t>抜</a:t>
            </a:r>
            <a:r>
              <a:rPr lang="ja" sz="2400">
                <a:solidFill>
                  <a:srgbClr val="073763"/>
                </a:solidFill>
                <a:latin typeface="M PLUS 1p"/>
                <a:ea typeface="M PLUS 1p"/>
                <a:cs typeface="M PLUS 1p"/>
                <a:sym typeface="M PLUS 1p"/>
              </a:rPr>
              <a:t>）</a:t>
            </a:r>
            <a:endParaRPr sz="2400">
              <a:solidFill>
                <a:srgbClr val="073763"/>
              </a:solidFill>
              <a:latin typeface="M PLUS 1p"/>
              <a:ea typeface="M PLUS 1p"/>
              <a:cs typeface="M PLUS 1p"/>
              <a:sym typeface="M PLUS 1p"/>
            </a:endParaRPr>
          </a:p>
        </p:txBody>
      </p:sp>
      <p:graphicFrame>
        <p:nvGraphicFramePr>
          <p:cNvPr id="551" name="Google Shape;551;p43"/>
          <p:cNvGraphicFramePr/>
          <p:nvPr/>
        </p:nvGraphicFramePr>
        <p:xfrm>
          <a:off x="10935050" y="2473600"/>
          <a:ext cx="3000000" cy="3000000"/>
        </p:xfrm>
        <a:graphic>
          <a:graphicData uri="http://schemas.openxmlformats.org/drawingml/2006/table">
            <a:tbl>
              <a:tblPr>
                <a:noFill/>
                <a:tableStyleId>{B94B5976-7656-4F7D-BCC6-B874CD2A4166}</a:tableStyleId>
              </a:tblPr>
              <a:tblGrid>
                <a:gridCol w="3160000"/>
                <a:gridCol w="2658750"/>
              </a:tblGrid>
              <a:tr h="758700">
                <a:tc>
                  <a:txBody>
                    <a:bodyPr/>
                    <a:lstStyle/>
                    <a:p>
                      <a:pPr indent="0" lvl="0" marL="0" rtl="0" algn="l">
                        <a:spcBef>
                          <a:spcPts val="0"/>
                        </a:spcBef>
                        <a:spcAft>
                          <a:spcPts val="0"/>
                        </a:spcAft>
                        <a:buNone/>
                      </a:pPr>
                      <a:r>
                        <a:rPr b="1" lang="ja" sz="2200">
                          <a:solidFill>
                            <a:srgbClr val="17194F"/>
                          </a:solidFill>
                        </a:rPr>
                        <a:t>・利用ユーザー数</a:t>
                      </a:r>
                      <a:endParaRPr b="1"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ja" sz="2200">
                          <a:solidFill>
                            <a:srgbClr val="17194F"/>
                          </a:solidFill>
                        </a:rPr>
                        <a:t>3</a:t>
                      </a:r>
                      <a:r>
                        <a:rPr lang="ja" sz="2200">
                          <a:solidFill>
                            <a:srgbClr val="17194F"/>
                          </a:solidFill>
                        </a:rPr>
                        <a:t>ユーザー</a:t>
                      </a:r>
                      <a:endParaRPr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r>
              <a:tr h="758700">
                <a:tc>
                  <a:txBody>
                    <a:bodyPr/>
                    <a:lstStyle/>
                    <a:p>
                      <a:pPr indent="0" lvl="0" marL="0" rtl="0" algn="l">
                        <a:spcBef>
                          <a:spcPts val="0"/>
                        </a:spcBef>
                        <a:spcAft>
                          <a:spcPts val="0"/>
                        </a:spcAft>
                        <a:buNone/>
                      </a:pPr>
                      <a:r>
                        <a:rPr b="1" lang="ja" sz="2200">
                          <a:solidFill>
                            <a:srgbClr val="17194F"/>
                          </a:solidFill>
                        </a:rPr>
                        <a:t>・公開ページ数</a:t>
                      </a:r>
                      <a:endParaRPr b="1"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ja" sz="2200">
                          <a:solidFill>
                            <a:srgbClr val="17194F"/>
                          </a:solidFill>
                        </a:rPr>
                        <a:t>50ページ</a:t>
                      </a:r>
                      <a:endParaRPr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r>
              <a:tr h="758700">
                <a:tc>
                  <a:txBody>
                    <a:bodyPr/>
                    <a:lstStyle/>
                    <a:p>
                      <a:pPr indent="0" lvl="0" marL="0" rtl="0" algn="l">
                        <a:spcBef>
                          <a:spcPts val="0"/>
                        </a:spcBef>
                        <a:spcAft>
                          <a:spcPts val="0"/>
                        </a:spcAft>
                        <a:buNone/>
                      </a:pPr>
                      <a:r>
                        <a:rPr b="1" lang="ja" sz="2200">
                          <a:solidFill>
                            <a:srgbClr val="17194F"/>
                          </a:solidFill>
                        </a:rPr>
                        <a:t>・フォーム数</a:t>
                      </a:r>
                      <a:endParaRPr b="1"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ja" sz="2200">
                          <a:solidFill>
                            <a:srgbClr val="17194F"/>
                          </a:solidFill>
                        </a:rPr>
                        <a:t>25</a:t>
                      </a:r>
                      <a:r>
                        <a:rPr lang="ja" sz="2200">
                          <a:solidFill>
                            <a:srgbClr val="17194F"/>
                          </a:solidFill>
                        </a:rPr>
                        <a:t>フォーム</a:t>
                      </a:r>
                      <a:endParaRPr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r>
              <a:tr h="758700">
                <a:tc>
                  <a:txBody>
                    <a:bodyPr/>
                    <a:lstStyle/>
                    <a:p>
                      <a:pPr indent="0" lvl="0" marL="0" rtl="0" algn="l">
                        <a:spcBef>
                          <a:spcPts val="0"/>
                        </a:spcBef>
                        <a:spcAft>
                          <a:spcPts val="0"/>
                        </a:spcAft>
                        <a:buNone/>
                      </a:pPr>
                      <a:r>
                        <a:rPr b="1" lang="ja" sz="2200">
                          <a:solidFill>
                            <a:srgbClr val="17194F"/>
                          </a:solidFill>
                        </a:rPr>
                        <a:t>・外部連携</a:t>
                      </a:r>
                      <a:endParaRPr b="1"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ja" sz="2200">
                          <a:solidFill>
                            <a:srgbClr val="17194F"/>
                          </a:solidFill>
                        </a:rPr>
                        <a:t>⚪︎</a:t>
                      </a:r>
                      <a:endParaRPr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r>
              <a:tr h="758700">
                <a:tc>
                  <a:txBody>
                    <a:bodyPr/>
                    <a:lstStyle/>
                    <a:p>
                      <a:pPr indent="0" lvl="0" marL="0" rtl="0" algn="l">
                        <a:spcBef>
                          <a:spcPts val="0"/>
                        </a:spcBef>
                        <a:spcAft>
                          <a:spcPts val="0"/>
                        </a:spcAft>
                        <a:buNone/>
                      </a:pPr>
                      <a:r>
                        <a:rPr b="1" lang="ja" sz="2200">
                          <a:solidFill>
                            <a:srgbClr val="17194F"/>
                          </a:solidFill>
                        </a:rPr>
                        <a:t>・キャンペーン機能</a:t>
                      </a:r>
                      <a:endParaRPr b="1"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ja" sz="2200">
                          <a:solidFill>
                            <a:srgbClr val="17194F"/>
                          </a:solidFill>
                        </a:rPr>
                        <a:t>⚪︎</a:t>
                      </a:r>
                      <a:endParaRPr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r>
              <a:tr h="758700">
                <a:tc>
                  <a:txBody>
                    <a:bodyPr/>
                    <a:lstStyle/>
                    <a:p>
                      <a:pPr indent="0" lvl="0" marL="0" rtl="0" algn="l">
                        <a:spcBef>
                          <a:spcPts val="0"/>
                        </a:spcBef>
                        <a:spcAft>
                          <a:spcPts val="0"/>
                        </a:spcAft>
                        <a:buNone/>
                      </a:pPr>
                      <a:r>
                        <a:rPr b="1" lang="ja" sz="2200">
                          <a:solidFill>
                            <a:srgbClr val="17194F"/>
                          </a:solidFill>
                        </a:rPr>
                        <a:t>・AIアシスタント</a:t>
                      </a:r>
                      <a:endParaRPr b="1"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ja" sz="2200">
                          <a:solidFill>
                            <a:srgbClr val="17194F"/>
                          </a:solidFill>
                        </a:rPr>
                        <a:t>⚪︎</a:t>
                      </a:r>
                      <a:endParaRPr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r>
              <a:tr h="758700">
                <a:tc>
                  <a:txBody>
                    <a:bodyPr/>
                    <a:lstStyle/>
                    <a:p>
                      <a:pPr indent="0" lvl="0" marL="0" rtl="0" algn="l">
                        <a:spcBef>
                          <a:spcPts val="0"/>
                        </a:spcBef>
                        <a:spcAft>
                          <a:spcPts val="0"/>
                        </a:spcAft>
                        <a:buNone/>
                      </a:pPr>
                      <a:r>
                        <a:rPr b="1" lang="ja" sz="2200">
                          <a:solidFill>
                            <a:srgbClr val="17194F"/>
                          </a:solidFill>
                        </a:rPr>
                        <a:t>・レポート機能</a:t>
                      </a:r>
                      <a:endParaRPr b="1"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ja" sz="2200">
                          <a:solidFill>
                            <a:srgbClr val="17194F"/>
                          </a:solidFill>
                        </a:rPr>
                        <a:t>⚪︎</a:t>
                      </a:r>
                      <a:endParaRPr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r>
              <a:tr h="758700">
                <a:tc>
                  <a:txBody>
                    <a:bodyPr/>
                    <a:lstStyle/>
                    <a:p>
                      <a:pPr indent="0" lvl="0" marL="0" rtl="0" algn="l">
                        <a:spcBef>
                          <a:spcPts val="0"/>
                        </a:spcBef>
                        <a:spcAft>
                          <a:spcPts val="0"/>
                        </a:spcAft>
                        <a:buNone/>
                      </a:pPr>
                      <a:r>
                        <a:rPr b="1" lang="ja" sz="2200">
                          <a:solidFill>
                            <a:srgbClr val="17194F"/>
                          </a:solidFill>
                        </a:rPr>
                        <a:t>・行動履歴</a:t>
                      </a:r>
                      <a:endParaRPr b="1"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2200"/>
                        <a:buFont typeface="Arial"/>
                        <a:buNone/>
                      </a:pPr>
                      <a:r>
                        <a:rPr lang="ja" sz="2200">
                          <a:solidFill>
                            <a:srgbClr val="17194F"/>
                          </a:solidFill>
                        </a:rPr>
                        <a:t>⚪︎</a:t>
                      </a:r>
                      <a:endParaRPr sz="2200">
                        <a:solidFill>
                          <a:srgbClr val="17194F"/>
                        </a:solidFill>
                      </a:endParaRPr>
                    </a:p>
                  </a:txBody>
                  <a:tcPr marT="182850" marB="182850" marR="182850" marL="182850" anchor="ctr">
                    <a:lnL cap="flat" cmpd="sng" w="9525">
                      <a:solidFill>
                        <a:srgbClr val="CFE2F3"/>
                      </a:solidFill>
                      <a:prstDash val="solid"/>
                      <a:round/>
                      <a:headEnd len="sm" w="sm" type="none"/>
                      <a:tailEnd len="sm" w="sm" type="none"/>
                    </a:lnL>
                    <a:lnR cap="flat" cmpd="sng" w="9525">
                      <a:solidFill>
                        <a:srgbClr val="CFE2F3"/>
                      </a:solidFill>
                      <a:prstDash val="solid"/>
                      <a:round/>
                      <a:headEnd len="sm" w="sm" type="none"/>
                      <a:tailEnd len="sm" w="sm" type="none"/>
                    </a:lnR>
                    <a:lnT cap="flat" cmpd="sng" w="9525">
                      <a:solidFill>
                        <a:srgbClr val="CFE2F3"/>
                      </a:solidFill>
                      <a:prstDash val="solid"/>
                      <a:round/>
                      <a:headEnd len="sm" w="sm" type="none"/>
                      <a:tailEnd len="sm" w="sm" type="none"/>
                    </a:lnT>
                    <a:lnB cap="flat" cmpd="sng" w="9525">
                      <a:solidFill>
                        <a:srgbClr val="CFE2F3"/>
                      </a:solidFill>
                      <a:prstDash val="solid"/>
                      <a:round/>
                      <a:headEnd len="sm" w="sm" type="none"/>
                      <a:tailEnd len="sm" w="sm" type="none"/>
                    </a:lnB>
                    <a:solidFill>
                      <a:schemeClr val="lt1"/>
                    </a:solidFill>
                  </a:tcPr>
                </a:tc>
              </a:tr>
            </a:tbl>
          </a:graphicData>
        </a:graphic>
      </p:graphicFrame>
      <p:sp>
        <p:nvSpPr>
          <p:cNvPr id="552" name="Google Shape;552;p43"/>
          <p:cNvSpPr txBox="1"/>
          <p:nvPr/>
        </p:nvSpPr>
        <p:spPr>
          <a:xfrm>
            <a:off x="2712151" y="5949550"/>
            <a:ext cx="6469200" cy="7686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b="1" lang="ja" sz="2800">
                <a:solidFill>
                  <a:srgbClr val="073763"/>
                </a:solidFill>
                <a:latin typeface="M PLUS 1p"/>
                <a:ea typeface="M PLUS 1p"/>
                <a:cs typeface="M PLUS 1p"/>
                <a:sym typeface="M PLUS 1p"/>
              </a:rPr>
              <a:t>※ 最低契約期間：6カ月〜</a:t>
            </a:r>
            <a:endParaRPr b="1" sz="28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b="1" lang="ja" sz="2800">
                <a:solidFill>
                  <a:srgbClr val="073763"/>
                </a:solidFill>
                <a:latin typeface="M PLUS 1p"/>
                <a:ea typeface="M PLUS 1p"/>
                <a:cs typeface="M PLUS 1p"/>
                <a:sym typeface="M PLUS 1p"/>
              </a:rPr>
              <a:t>※ </a:t>
            </a:r>
            <a:r>
              <a:rPr b="1" lang="ja" sz="2800">
                <a:solidFill>
                  <a:srgbClr val="073763"/>
                </a:solidFill>
                <a:latin typeface="M PLUS 1p"/>
                <a:ea typeface="M PLUS 1p"/>
                <a:cs typeface="M PLUS 1p"/>
                <a:sym typeface="M PLUS 1p"/>
              </a:rPr>
              <a:t>導入サポート10万円〜</a:t>
            </a:r>
            <a:endParaRPr b="1" sz="28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b="1" lang="ja" sz="2800">
                <a:solidFill>
                  <a:srgbClr val="073763"/>
                </a:solidFill>
                <a:latin typeface="M PLUS 1p"/>
                <a:ea typeface="M PLUS 1p"/>
                <a:cs typeface="M PLUS 1p"/>
                <a:sym typeface="M PLUS 1p"/>
              </a:rPr>
              <a:t>※ サポートオプション3万円〜</a:t>
            </a:r>
            <a:endParaRPr b="1" sz="2800">
              <a:solidFill>
                <a:srgbClr val="073763"/>
              </a:solidFill>
              <a:latin typeface="M PLUS 1p"/>
              <a:ea typeface="M PLUS 1p"/>
              <a:cs typeface="M PLUS 1p"/>
              <a:sym typeface="M PLUS 1p"/>
            </a:endParaRPr>
          </a:p>
        </p:txBody>
      </p:sp>
      <p:sp>
        <p:nvSpPr>
          <p:cNvPr id="553" name="Google Shape;553;p43"/>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44"/>
          <p:cNvSpPr/>
          <p:nvPr/>
        </p:nvSpPr>
        <p:spPr>
          <a:xfrm>
            <a:off x="1619450" y="7093050"/>
            <a:ext cx="3434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ja" sz="3000" u="none" cap="none" strike="noStrike">
                <a:solidFill>
                  <a:schemeClr val="dk1"/>
                </a:solidFill>
                <a:latin typeface="Arial"/>
                <a:ea typeface="Arial"/>
                <a:cs typeface="Arial"/>
                <a:sym typeface="Arial"/>
              </a:rPr>
              <a:t>     </a:t>
            </a:r>
            <a:endParaRPr b="0" i="0" sz="3000" u="none" cap="none" strike="noStrike">
              <a:solidFill>
                <a:schemeClr val="dk1"/>
              </a:solidFill>
              <a:latin typeface="Arial"/>
              <a:ea typeface="Arial"/>
              <a:cs typeface="Arial"/>
              <a:sym typeface="Arial"/>
            </a:endParaRPr>
          </a:p>
        </p:txBody>
      </p:sp>
      <p:sp>
        <p:nvSpPr>
          <p:cNvPr id="559" name="Google Shape;559;p44"/>
          <p:cNvSpPr/>
          <p:nvPr/>
        </p:nvSpPr>
        <p:spPr>
          <a:xfrm>
            <a:off x="1619450" y="5111850"/>
            <a:ext cx="3434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ja" sz="3000" u="none" cap="none" strike="noStrike">
                <a:solidFill>
                  <a:schemeClr val="dk1"/>
                </a:solidFill>
                <a:latin typeface="Arial"/>
                <a:ea typeface="Arial"/>
                <a:cs typeface="Arial"/>
                <a:sym typeface="Arial"/>
              </a:rPr>
              <a:t>     </a:t>
            </a:r>
            <a:endParaRPr b="0" i="0" sz="3000" u="none" cap="none" strike="noStrike">
              <a:solidFill>
                <a:schemeClr val="dk1"/>
              </a:solidFill>
              <a:latin typeface="Arial"/>
              <a:ea typeface="Arial"/>
              <a:cs typeface="Arial"/>
              <a:sym typeface="Arial"/>
            </a:endParaRPr>
          </a:p>
        </p:txBody>
      </p:sp>
      <p:sp>
        <p:nvSpPr>
          <p:cNvPr id="560" name="Google Shape;560;p44"/>
          <p:cNvSpPr/>
          <p:nvPr/>
        </p:nvSpPr>
        <p:spPr>
          <a:xfrm>
            <a:off x="1619450" y="3130650"/>
            <a:ext cx="3434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3000" u="none" cap="none" strike="noStrike">
              <a:solidFill>
                <a:schemeClr val="dk1"/>
              </a:solidFill>
              <a:latin typeface="Arial"/>
              <a:ea typeface="Arial"/>
              <a:cs typeface="Arial"/>
              <a:sym typeface="Arial"/>
            </a:endParaRPr>
          </a:p>
        </p:txBody>
      </p:sp>
      <p:sp>
        <p:nvSpPr>
          <p:cNvPr id="561" name="Google Shape;561;p44"/>
          <p:cNvSpPr txBox="1"/>
          <p:nvPr/>
        </p:nvSpPr>
        <p:spPr>
          <a:xfrm>
            <a:off x="1993650" y="7382135"/>
            <a:ext cx="2578200" cy="1145400"/>
          </a:xfrm>
          <a:prstGeom prst="rect">
            <a:avLst/>
          </a:prstGeom>
          <a:noFill/>
          <a:ln>
            <a:noFill/>
          </a:ln>
        </p:spPr>
        <p:txBody>
          <a:bodyPr anchorCtr="0" anchor="ctr" bIns="182850" lIns="182850" spcFirstLastPara="1" rIns="182850" wrap="square" tIns="182850">
            <a:noAutofit/>
          </a:bodyPr>
          <a:lstStyle/>
          <a:p>
            <a:pPr indent="0" lvl="0" marL="0" marR="0" rtl="0" algn="ctr">
              <a:lnSpc>
                <a:spcPct val="115000"/>
              </a:lnSpc>
              <a:spcBef>
                <a:spcPts val="0"/>
              </a:spcBef>
              <a:spcAft>
                <a:spcPts val="0"/>
              </a:spcAft>
              <a:buNone/>
            </a:pPr>
            <a:r>
              <a:rPr lang="ja" sz="3200">
                <a:solidFill>
                  <a:srgbClr val="17194F"/>
                </a:solidFill>
                <a:latin typeface="M PLUS 1p ExtraBold"/>
                <a:ea typeface="M PLUS 1p ExtraBold"/>
                <a:cs typeface="M PLUS 1p ExtraBold"/>
                <a:sym typeface="M PLUS 1p ExtraBold"/>
              </a:rPr>
              <a:t>JSパーツ</a:t>
            </a:r>
            <a:endParaRPr sz="3200">
              <a:solidFill>
                <a:srgbClr val="17194F"/>
              </a:solidFill>
              <a:latin typeface="M PLUS 1p ExtraBold"/>
              <a:ea typeface="M PLUS 1p ExtraBold"/>
              <a:cs typeface="M PLUS 1p ExtraBold"/>
              <a:sym typeface="M PLUS 1p ExtraBold"/>
            </a:endParaRPr>
          </a:p>
          <a:p>
            <a:pPr indent="0" lvl="0" marL="0" marR="0" rtl="0" algn="ctr">
              <a:lnSpc>
                <a:spcPct val="115000"/>
              </a:lnSpc>
              <a:spcBef>
                <a:spcPts val="0"/>
              </a:spcBef>
              <a:spcAft>
                <a:spcPts val="0"/>
              </a:spcAft>
              <a:buNone/>
            </a:pPr>
            <a:r>
              <a:rPr lang="ja" sz="3200">
                <a:solidFill>
                  <a:srgbClr val="17194F"/>
                </a:solidFill>
                <a:latin typeface="M PLUS 1p ExtraBold"/>
                <a:ea typeface="M PLUS 1p ExtraBold"/>
                <a:cs typeface="M PLUS 1p ExtraBold"/>
                <a:sym typeface="M PLUS 1p ExtraBold"/>
              </a:rPr>
              <a:t>設定支援</a:t>
            </a:r>
            <a:endParaRPr sz="3200">
              <a:solidFill>
                <a:srgbClr val="17194F"/>
              </a:solidFill>
              <a:latin typeface="M PLUS 1p ExtraBold"/>
              <a:ea typeface="M PLUS 1p ExtraBold"/>
              <a:cs typeface="M PLUS 1p ExtraBold"/>
              <a:sym typeface="M PLUS 1p ExtraBold"/>
            </a:endParaRPr>
          </a:p>
        </p:txBody>
      </p:sp>
      <p:sp>
        <p:nvSpPr>
          <p:cNvPr id="562" name="Google Shape;562;p44"/>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オプションサービス</a:t>
            </a:r>
            <a:endParaRPr/>
          </a:p>
        </p:txBody>
      </p:sp>
      <p:sp>
        <p:nvSpPr>
          <p:cNvPr id="563" name="Google Shape;563;p44"/>
          <p:cNvSpPr/>
          <p:nvPr/>
        </p:nvSpPr>
        <p:spPr>
          <a:xfrm>
            <a:off x="1631250" y="2255650"/>
            <a:ext cx="3434400" cy="591600"/>
          </a:xfrm>
          <a:prstGeom prst="roundRect">
            <a:avLst>
              <a:gd fmla="val 0" name="adj"/>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rPr b="1" lang="ja" sz="2800">
                <a:solidFill>
                  <a:schemeClr val="lt1"/>
                </a:solidFill>
                <a:latin typeface="M PLUS 1"/>
                <a:ea typeface="M PLUS 1"/>
                <a:cs typeface="M PLUS 1"/>
                <a:sym typeface="M PLUS 1"/>
              </a:rPr>
              <a:t>メニュー名</a:t>
            </a:r>
            <a:endParaRPr b="1" i="0" sz="2800" u="none" cap="none" strike="noStrike">
              <a:solidFill>
                <a:schemeClr val="lt1"/>
              </a:solidFill>
              <a:latin typeface="M PLUS 1"/>
              <a:ea typeface="M PLUS 1"/>
              <a:cs typeface="M PLUS 1"/>
              <a:sym typeface="M PLUS 1"/>
            </a:endParaRPr>
          </a:p>
        </p:txBody>
      </p:sp>
      <p:sp>
        <p:nvSpPr>
          <p:cNvPr id="564" name="Google Shape;564;p44"/>
          <p:cNvSpPr/>
          <p:nvPr/>
        </p:nvSpPr>
        <p:spPr>
          <a:xfrm>
            <a:off x="5455700" y="2255650"/>
            <a:ext cx="6632400" cy="591600"/>
          </a:xfrm>
          <a:prstGeom prst="roundRect">
            <a:avLst>
              <a:gd fmla="val 0" name="adj"/>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rPr b="1" lang="ja" sz="2800">
                <a:solidFill>
                  <a:schemeClr val="lt1"/>
                </a:solidFill>
                <a:latin typeface="M PLUS 1"/>
                <a:ea typeface="M PLUS 1"/>
                <a:cs typeface="M PLUS 1"/>
                <a:sym typeface="M PLUS 1"/>
              </a:rPr>
              <a:t>ご支援内容</a:t>
            </a:r>
            <a:endParaRPr b="1" i="0" sz="2800" u="none" cap="none" strike="noStrike">
              <a:solidFill>
                <a:schemeClr val="lt1"/>
              </a:solidFill>
              <a:latin typeface="M PLUS 1"/>
              <a:ea typeface="M PLUS 1"/>
              <a:cs typeface="M PLUS 1"/>
              <a:sym typeface="M PLUS 1"/>
            </a:endParaRPr>
          </a:p>
        </p:txBody>
      </p:sp>
      <p:sp>
        <p:nvSpPr>
          <p:cNvPr id="565" name="Google Shape;565;p44"/>
          <p:cNvSpPr txBox="1"/>
          <p:nvPr/>
        </p:nvSpPr>
        <p:spPr>
          <a:xfrm>
            <a:off x="1631250" y="3444550"/>
            <a:ext cx="3303000" cy="1145400"/>
          </a:xfrm>
          <a:prstGeom prst="rect">
            <a:avLst/>
          </a:prstGeom>
          <a:noFill/>
          <a:ln>
            <a:noFill/>
          </a:ln>
        </p:spPr>
        <p:txBody>
          <a:bodyPr anchorCtr="0" anchor="ctr" bIns="182850" lIns="182850" spcFirstLastPara="1" rIns="182850" wrap="square" tIns="182850">
            <a:noAutofit/>
          </a:bodyPr>
          <a:lstStyle/>
          <a:p>
            <a:pPr indent="0" lvl="0" marL="0" marR="0" rtl="0" algn="ctr">
              <a:lnSpc>
                <a:spcPct val="115000"/>
              </a:lnSpc>
              <a:spcBef>
                <a:spcPts val="0"/>
              </a:spcBef>
              <a:spcAft>
                <a:spcPts val="0"/>
              </a:spcAft>
              <a:buNone/>
            </a:pPr>
            <a:r>
              <a:rPr lang="ja" sz="3200">
                <a:solidFill>
                  <a:srgbClr val="17194F"/>
                </a:solidFill>
                <a:latin typeface="M PLUS 1p ExtraBold"/>
                <a:ea typeface="M PLUS 1p ExtraBold"/>
                <a:cs typeface="M PLUS 1p ExtraBold"/>
                <a:sym typeface="M PLUS 1p ExtraBold"/>
              </a:rPr>
              <a:t>LP制作代行</a:t>
            </a:r>
            <a:endParaRPr sz="3200">
              <a:solidFill>
                <a:srgbClr val="17194F"/>
              </a:solidFill>
              <a:latin typeface="M PLUS 1p ExtraBold"/>
              <a:ea typeface="M PLUS 1p ExtraBold"/>
              <a:cs typeface="M PLUS 1p ExtraBold"/>
              <a:sym typeface="M PLUS 1p ExtraBold"/>
            </a:endParaRPr>
          </a:p>
        </p:txBody>
      </p:sp>
      <p:sp>
        <p:nvSpPr>
          <p:cNvPr id="566" name="Google Shape;566;p44"/>
          <p:cNvSpPr/>
          <p:nvPr/>
        </p:nvSpPr>
        <p:spPr>
          <a:xfrm>
            <a:off x="12451651" y="2255650"/>
            <a:ext cx="4464000" cy="591600"/>
          </a:xfrm>
          <a:prstGeom prst="roundRect">
            <a:avLst>
              <a:gd fmla="val 0" name="adj"/>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rPr b="1" lang="ja" sz="2800">
                <a:solidFill>
                  <a:schemeClr val="lt1"/>
                </a:solidFill>
                <a:latin typeface="M PLUS 1"/>
                <a:ea typeface="M PLUS 1"/>
                <a:cs typeface="M PLUS 1"/>
                <a:sym typeface="M PLUS 1"/>
              </a:rPr>
              <a:t>料金</a:t>
            </a:r>
            <a:endParaRPr b="1" i="0" sz="2800" u="none" cap="none" strike="noStrike">
              <a:solidFill>
                <a:schemeClr val="lt1"/>
              </a:solidFill>
              <a:latin typeface="M PLUS 1"/>
              <a:ea typeface="M PLUS 1"/>
              <a:cs typeface="M PLUS 1"/>
              <a:sym typeface="M PLUS 1"/>
            </a:endParaRPr>
          </a:p>
        </p:txBody>
      </p:sp>
      <p:sp>
        <p:nvSpPr>
          <p:cNvPr id="567" name="Google Shape;567;p44"/>
          <p:cNvSpPr txBox="1"/>
          <p:nvPr/>
        </p:nvSpPr>
        <p:spPr>
          <a:xfrm>
            <a:off x="1993650" y="5432478"/>
            <a:ext cx="2578200" cy="1145400"/>
          </a:xfrm>
          <a:prstGeom prst="rect">
            <a:avLst/>
          </a:prstGeom>
          <a:noFill/>
          <a:ln>
            <a:noFill/>
          </a:ln>
        </p:spPr>
        <p:txBody>
          <a:bodyPr anchorCtr="0" anchor="ctr" bIns="182850" lIns="182850" spcFirstLastPara="1" rIns="182850" wrap="square" tIns="182850">
            <a:noAutofit/>
          </a:bodyPr>
          <a:lstStyle/>
          <a:p>
            <a:pPr indent="0" lvl="0" marL="0" marR="0" rtl="0" algn="ctr">
              <a:lnSpc>
                <a:spcPct val="115000"/>
              </a:lnSpc>
              <a:spcBef>
                <a:spcPts val="0"/>
              </a:spcBef>
              <a:spcAft>
                <a:spcPts val="0"/>
              </a:spcAft>
              <a:buNone/>
            </a:pPr>
            <a:r>
              <a:rPr lang="ja" sz="3200">
                <a:solidFill>
                  <a:srgbClr val="17194F"/>
                </a:solidFill>
                <a:latin typeface="M PLUS 1p ExtraBold"/>
                <a:ea typeface="M PLUS 1p ExtraBold"/>
                <a:cs typeface="M PLUS 1p ExtraBold"/>
                <a:sym typeface="M PLUS 1p ExtraBold"/>
              </a:rPr>
              <a:t>LPチェック</a:t>
            </a:r>
            <a:endParaRPr sz="3200">
              <a:solidFill>
                <a:srgbClr val="17194F"/>
              </a:solidFill>
              <a:latin typeface="M PLUS 1p ExtraBold"/>
              <a:ea typeface="M PLUS 1p ExtraBold"/>
              <a:cs typeface="M PLUS 1p ExtraBold"/>
              <a:sym typeface="M PLUS 1p ExtraBold"/>
            </a:endParaRPr>
          </a:p>
          <a:p>
            <a:pPr indent="0" lvl="0" marL="0" marR="0" rtl="0" algn="ctr">
              <a:lnSpc>
                <a:spcPct val="115000"/>
              </a:lnSpc>
              <a:spcBef>
                <a:spcPts val="0"/>
              </a:spcBef>
              <a:spcAft>
                <a:spcPts val="0"/>
              </a:spcAft>
              <a:buNone/>
            </a:pPr>
            <a:r>
              <a:rPr lang="ja" sz="3200">
                <a:solidFill>
                  <a:srgbClr val="17194F"/>
                </a:solidFill>
                <a:latin typeface="M PLUS 1p ExtraBold"/>
                <a:ea typeface="M PLUS 1p ExtraBold"/>
                <a:cs typeface="M PLUS 1p ExtraBold"/>
                <a:sym typeface="M PLUS 1p ExtraBold"/>
              </a:rPr>
              <a:t>サポート</a:t>
            </a:r>
            <a:endParaRPr sz="3200">
              <a:solidFill>
                <a:srgbClr val="17194F"/>
              </a:solidFill>
              <a:latin typeface="M PLUS 1p ExtraBold"/>
              <a:ea typeface="M PLUS 1p ExtraBold"/>
              <a:cs typeface="M PLUS 1p ExtraBold"/>
              <a:sym typeface="M PLUS 1p ExtraBold"/>
            </a:endParaRPr>
          </a:p>
        </p:txBody>
      </p:sp>
      <p:sp>
        <p:nvSpPr>
          <p:cNvPr id="568" name="Google Shape;568;p44"/>
          <p:cNvSpPr/>
          <p:nvPr/>
        </p:nvSpPr>
        <p:spPr>
          <a:xfrm>
            <a:off x="5455699" y="3130650"/>
            <a:ext cx="6632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ja"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sp>
        <p:nvSpPr>
          <p:cNvPr id="569" name="Google Shape;569;p44"/>
          <p:cNvSpPr txBox="1"/>
          <p:nvPr/>
        </p:nvSpPr>
        <p:spPr>
          <a:xfrm>
            <a:off x="5734200" y="3478100"/>
            <a:ext cx="6147000" cy="1145400"/>
          </a:xfrm>
          <a:prstGeom prst="rect">
            <a:avLst/>
          </a:prstGeom>
          <a:noFill/>
          <a:ln>
            <a:noFill/>
          </a:ln>
        </p:spPr>
        <p:txBody>
          <a:bodyPr anchorCtr="0" anchor="ctr" bIns="182850" lIns="182850" spcFirstLastPara="1" rIns="182850" wrap="square" tIns="182850">
            <a:noAutofit/>
          </a:bodyPr>
          <a:lstStyle/>
          <a:p>
            <a:pPr indent="0" lvl="0" marL="0" marR="0" rtl="0" algn="l">
              <a:lnSpc>
                <a:spcPct val="115000"/>
              </a:lnSpc>
              <a:spcBef>
                <a:spcPts val="0"/>
              </a:spcBef>
              <a:spcAft>
                <a:spcPts val="0"/>
              </a:spcAft>
              <a:buNone/>
            </a:pPr>
            <a:r>
              <a:rPr lang="ja" sz="2600">
                <a:solidFill>
                  <a:srgbClr val="17194F"/>
                </a:solidFill>
                <a:latin typeface="M PLUS 1p"/>
                <a:ea typeface="M PLUS 1p"/>
                <a:cs typeface="M PLUS 1p"/>
                <a:sym typeface="M PLUS 1p"/>
              </a:rPr>
              <a:t>デザイン、ライティング含めた</a:t>
            </a:r>
            <a:endParaRPr sz="2600">
              <a:solidFill>
                <a:srgbClr val="17194F"/>
              </a:solidFill>
              <a:latin typeface="M PLUS 1p"/>
              <a:ea typeface="M PLUS 1p"/>
              <a:cs typeface="M PLUS 1p"/>
              <a:sym typeface="M PLUS 1p"/>
            </a:endParaRPr>
          </a:p>
          <a:p>
            <a:pPr indent="0" lvl="0" marL="0" marR="0" rtl="0" algn="l">
              <a:lnSpc>
                <a:spcPct val="115000"/>
              </a:lnSpc>
              <a:spcBef>
                <a:spcPts val="0"/>
              </a:spcBef>
              <a:spcAft>
                <a:spcPts val="0"/>
              </a:spcAft>
              <a:buNone/>
            </a:pPr>
            <a:r>
              <a:rPr lang="ja" sz="2600">
                <a:solidFill>
                  <a:srgbClr val="17194F"/>
                </a:solidFill>
                <a:latin typeface="M PLUS 1p"/>
                <a:ea typeface="M PLUS 1p"/>
                <a:cs typeface="M PLUS 1p"/>
                <a:sym typeface="M PLUS 1p"/>
              </a:rPr>
              <a:t>LP制作を代行いたします</a:t>
            </a:r>
            <a:endParaRPr sz="2600">
              <a:solidFill>
                <a:srgbClr val="17194F"/>
              </a:solidFill>
              <a:latin typeface="M PLUS 1p"/>
              <a:ea typeface="M PLUS 1p"/>
              <a:cs typeface="M PLUS 1p"/>
              <a:sym typeface="M PLUS 1p"/>
            </a:endParaRPr>
          </a:p>
        </p:txBody>
      </p:sp>
      <p:sp>
        <p:nvSpPr>
          <p:cNvPr id="570" name="Google Shape;570;p44"/>
          <p:cNvSpPr/>
          <p:nvPr/>
        </p:nvSpPr>
        <p:spPr>
          <a:xfrm>
            <a:off x="5455699" y="5111850"/>
            <a:ext cx="6632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ja"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sp>
        <p:nvSpPr>
          <p:cNvPr id="571" name="Google Shape;571;p44"/>
          <p:cNvSpPr/>
          <p:nvPr/>
        </p:nvSpPr>
        <p:spPr>
          <a:xfrm>
            <a:off x="5455699" y="7093050"/>
            <a:ext cx="6632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ja"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sp>
        <p:nvSpPr>
          <p:cNvPr id="572" name="Google Shape;572;p44"/>
          <p:cNvSpPr/>
          <p:nvPr/>
        </p:nvSpPr>
        <p:spPr>
          <a:xfrm>
            <a:off x="12496891" y="3132000"/>
            <a:ext cx="4418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ja"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sp>
        <p:nvSpPr>
          <p:cNvPr id="573" name="Google Shape;573;p44"/>
          <p:cNvSpPr txBox="1"/>
          <p:nvPr/>
        </p:nvSpPr>
        <p:spPr>
          <a:xfrm>
            <a:off x="12496805" y="3445888"/>
            <a:ext cx="4418400" cy="1145400"/>
          </a:xfrm>
          <a:prstGeom prst="rect">
            <a:avLst/>
          </a:prstGeom>
          <a:noFill/>
          <a:ln>
            <a:noFill/>
          </a:ln>
        </p:spPr>
        <p:txBody>
          <a:bodyPr anchorCtr="0" anchor="ctr" bIns="182850" lIns="182850" spcFirstLastPara="1" rIns="182850" wrap="square" tIns="182850">
            <a:noAutofit/>
          </a:bodyPr>
          <a:lstStyle/>
          <a:p>
            <a:pPr indent="0" lvl="0" marL="0" marR="0" rtl="0" algn="ctr">
              <a:lnSpc>
                <a:spcPct val="115000"/>
              </a:lnSpc>
              <a:spcBef>
                <a:spcPts val="0"/>
              </a:spcBef>
              <a:spcAft>
                <a:spcPts val="0"/>
              </a:spcAft>
              <a:buNone/>
            </a:pPr>
            <a:r>
              <a:rPr lang="ja" sz="2800">
                <a:solidFill>
                  <a:srgbClr val="17194F"/>
                </a:solidFill>
                <a:latin typeface="M PLUS 1p"/>
                <a:ea typeface="M PLUS 1p"/>
                <a:cs typeface="M PLUS 1p"/>
                <a:sym typeface="M PLUS 1p"/>
              </a:rPr>
              <a:t>40万</a:t>
            </a:r>
            <a:r>
              <a:rPr lang="ja" sz="2800">
                <a:solidFill>
                  <a:srgbClr val="17194F"/>
                </a:solidFill>
                <a:latin typeface="M PLUS 1p"/>
                <a:ea typeface="M PLUS 1p"/>
                <a:cs typeface="M PLUS 1p"/>
                <a:sym typeface="M PLUS 1p"/>
              </a:rPr>
              <a:t>円〜/税抜</a:t>
            </a:r>
            <a:endParaRPr sz="2800">
              <a:solidFill>
                <a:srgbClr val="17194F"/>
              </a:solidFill>
              <a:latin typeface="M PLUS 1p"/>
              <a:ea typeface="M PLUS 1p"/>
              <a:cs typeface="M PLUS 1p"/>
              <a:sym typeface="M PLUS 1p"/>
            </a:endParaRPr>
          </a:p>
        </p:txBody>
      </p:sp>
      <p:sp>
        <p:nvSpPr>
          <p:cNvPr id="574" name="Google Shape;574;p44"/>
          <p:cNvSpPr txBox="1"/>
          <p:nvPr/>
        </p:nvSpPr>
        <p:spPr>
          <a:xfrm>
            <a:off x="5734200" y="5459300"/>
            <a:ext cx="5896200" cy="1145400"/>
          </a:xfrm>
          <a:prstGeom prst="rect">
            <a:avLst/>
          </a:prstGeom>
          <a:noFill/>
          <a:ln>
            <a:noFill/>
          </a:ln>
        </p:spPr>
        <p:txBody>
          <a:bodyPr anchorCtr="0" anchor="ctr" bIns="182850" lIns="182850" spcFirstLastPara="1" rIns="182850" wrap="square" tIns="182850">
            <a:noAutofit/>
          </a:bodyPr>
          <a:lstStyle/>
          <a:p>
            <a:pPr indent="0" lvl="0" marL="0" marR="0" rtl="0" algn="l">
              <a:lnSpc>
                <a:spcPct val="115000"/>
              </a:lnSpc>
              <a:spcBef>
                <a:spcPts val="0"/>
              </a:spcBef>
              <a:spcAft>
                <a:spcPts val="0"/>
              </a:spcAft>
              <a:buNone/>
            </a:pPr>
            <a:r>
              <a:rPr lang="ja" sz="2600">
                <a:solidFill>
                  <a:srgbClr val="17194F"/>
                </a:solidFill>
                <a:latin typeface="M PLUS 1p"/>
                <a:ea typeface="M PLUS 1p"/>
                <a:cs typeface="M PLUS 1p"/>
                <a:sym typeface="M PLUS 1p"/>
              </a:rPr>
              <a:t>ferret One for LPで</a:t>
            </a:r>
            <a:r>
              <a:rPr lang="ja" sz="2600">
                <a:solidFill>
                  <a:srgbClr val="17194F"/>
                </a:solidFill>
                <a:latin typeface="M PLUS 1p"/>
                <a:ea typeface="M PLUS 1p"/>
                <a:cs typeface="M PLUS 1p"/>
                <a:sym typeface="M PLUS 1p"/>
              </a:rPr>
              <a:t>作成頂いたLPを</a:t>
            </a:r>
            <a:endParaRPr sz="2600">
              <a:solidFill>
                <a:srgbClr val="17194F"/>
              </a:solidFill>
              <a:latin typeface="M PLUS 1p"/>
              <a:ea typeface="M PLUS 1p"/>
              <a:cs typeface="M PLUS 1p"/>
              <a:sym typeface="M PLUS 1p"/>
            </a:endParaRPr>
          </a:p>
          <a:p>
            <a:pPr indent="0" lvl="0" marL="0" marR="0" rtl="0" algn="l">
              <a:lnSpc>
                <a:spcPct val="115000"/>
              </a:lnSpc>
              <a:spcBef>
                <a:spcPts val="0"/>
              </a:spcBef>
              <a:spcAft>
                <a:spcPts val="0"/>
              </a:spcAft>
              <a:buNone/>
            </a:pPr>
            <a:r>
              <a:rPr lang="ja" sz="2600">
                <a:solidFill>
                  <a:srgbClr val="17194F"/>
                </a:solidFill>
                <a:latin typeface="M PLUS 1p"/>
                <a:ea typeface="M PLUS 1p"/>
                <a:cs typeface="M PLUS 1p"/>
                <a:sym typeface="M PLUS 1p"/>
              </a:rPr>
              <a:t>弊社が添削しパフォーマンスアップをご支援</a:t>
            </a:r>
            <a:endParaRPr sz="2600">
              <a:solidFill>
                <a:srgbClr val="17194F"/>
              </a:solidFill>
              <a:latin typeface="M PLUS 1p"/>
              <a:ea typeface="M PLUS 1p"/>
              <a:cs typeface="M PLUS 1p"/>
              <a:sym typeface="M PLUS 1p"/>
            </a:endParaRPr>
          </a:p>
        </p:txBody>
      </p:sp>
      <p:sp>
        <p:nvSpPr>
          <p:cNvPr id="575" name="Google Shape;575;p44"/>
          <p:cNvSpPr/>
          <p:nvPr/>
        </p:nvSpPr>
        <p:spPr>
          <a:xfrm>
            <a:off x="12496891" y="5113200"/>
            <a:ext cx="4418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ja"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sp>
        <p:nvSpPr>
          <p:cNvPr id="576" name="Google Shape;576;p44"/>
          <p:cNvSpPr txBox="1"/>
          <p:nvPr/>
        </p:nvSpPr>
        <p:spPr>
          <a:xfrm>
            <a:off x="12512496" y="5427100"/>
            <a:ext cx="4418400" cy="1145400"/>
          </a:xfrm>
          <a:prstGeom prst="rect">
            <a:avLst/>
          </a:prstGeom>
          <a:noFill/>
          <a:ln>
            <a:noFill/>
          </a:ln>
        </p:spPr>
        <p:txBody>
          <a:bodyPr anchorCtr="0" anchor="ctr" bIns="182850" lIns="182850" spcFirstLastPara="1" rIns="182850" wrap="square" tIns="182850">
            <a:noAutofit/>
          </a:bodyPr>
          <a:lstStyle/>
          <a:p>
            <a:pPr indent="0" lvl="0" marL="0" marR="0" rtl="0" algn="l">
              <a:lnSpc>
                <a:spcPct val="115000"/>
              </a:lnSpc>
              <a:spcBef>
                <a:spcPts val="0"/>
              </a:spcBef>
              <a:spcAft>
                <a:spcPts val="0"/>
              </a:spcAft>
              <a:buNone/>
            </a:pPr>
            <a:r>
              <a:rPr lang="ja" sz="2600">
                <a:solidFill>
                  <a:srgbClr val="17194F"/>
                </a:solidFill>
                <a:latin typeface="M PLUS 1p"/>
                <a:ea typeface="M PLUS 1p"/>
                <a:cs typeface="M PLUS 1p"/>
                <a:sym typeface="M PLUS 1p"/>
              </a:rPr>
              <a:t>LPによって作業時間が変わるため都度見積もり</a:t>
            </a:r>
            <a:endParaRPr sz="2600">
              <a:solidFill>
                <a:srgbClr val="17194F"/>
              </a:solidFill>
              <a:latin typeface="M PLUS 1p"/>
              <a:ea typeface="M PLUS 1p"/>
              <a:cs typeface="M PLUS 1p"/>
              <a:sym typeface="M PLUS 1p"/>
            </a:endParaRPr>
          </a:p>
        </p:txBody>
      </p:sp>
      <p:sp>
        <p:nvSpPr>
          <p:cNvPr id="577" name="Google Shape;577;p44"/>
          <p:cNvSpPr/>
          <p:nvPr/>
        </p:nvSpPr>
        <p:spPr>
          <a:xfrm>
            <a:off x="12496891" y="7094400"/>
            <a:ext cx="4418400" cy="1748400"/>
          </a:xfrm>
          <a:prstGeom prst="roundRect">
            <a:avLst>
              <a:gd fmla="val 3072" name="adj"/>
            </a:avLst>
          </a:prstGeom>
          <a:noFill/>
          <a:ln cap="flat" cmpd="sng" w="28575">
            <a:solidFill>
              <a:srgbClr val="CCCCC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rPr b="0" i="0" lang="ja"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sp>
        <p:nvSpPr>
          <p:cNvPr id="578" name="Google Shape;578;p44"/>
          <p:cNvSpPr txBox="1"/>
          <p:nvPr/>
        </p:nvSpPr>
        <p:spPr>
          <a:xfrm>
            <a:off x="12495408" y="7408300"/>
            <a:ext cx="4418400" cy="1145400"/>
          </a:xfrm>
          <a:prstGeom prst="rect">
            <a:avLst/>
          </a:prstGeom>
          <a:noFill/>
          <a:ln>
            <a:noFill/>
          </a:ln>
        </p:spPr>
        <p:txBody>
          <a:bodyPr anchorCtr="0" anchor="ctr" bIns="182850" lIns="182850" spcFirstLastPara="1" rIns="182850" wrap="square" tIns="182850">
            <a:noAutofit/>
          </a:bodyPr>
          <a:lstStyle/>
          <a:p>
            <a:pPr indent="0" lvl="0" marL="0" marR="0" rtl="0" algn="l">
              <a:lnSpc>
                <a:spcPct val="115000"/>
              </a:lnSpc>
              <a:spcBef>
                <a:spcPts val="0"/>
              </a:spcBef>
              <a:spcAft>
                <a:spcPts val="0"/>
              </a:spcAft>
              <a:buNone/>
            </a:pPr>
            <a:r>
              <a:rPr lang="ja" sz="2600">
                <a:solidFill>
                  <a:srgbClr val="17194F"/>
                </a:solidFill>
                <a:latin typeface="M PLUS 1p"/>
                <a:ea typeface="M PLUS 1p"/>
                <a:cs typeface="M PLUS 1p"/>
                <a:sym typeface="M PLUS 1p"/>
              </a:rPr>
              <a:t>パーツによって作業時間が変わるため都度見積もり</a:t>
            </a:r>
            <a:endParaRPr sz="2600">
              <a:solidFill>
                <a:srgbClr val="17194F"/>
              </a:solidFill>
              <a:latin typeface="M PLUS 1p"/>
              <a:ea typeface="M PLUS 1p"/>
              <a:cs typeface="M PLUS 1p"/>
              <a:sym typeface="M PLUS 1p"/>
            </a:endParaRPr>
          </a:p>
        </p:txBody>
      </p:sp>
      <p:sp>
        <p:nvSpPr>
          <p:cNvPr id="579" name="Google Shape;579;p44"/>
          <p:cNvSpPr txBox="1"/>
          <p:nvPr/>
        </p:nvSpPr>
        <p:spPr>
          <a:xfrm>
            <a:off x="5734200" y="7372148"/>
            <a:ext cx="5896200" cy="1145400"/>
          </a:xfrm>
          <a:prstGeom prst="rect">
            <a:avLst/>
          </a:prstGeom>
          <a:noFill/>
          <a:ln>
            <a:noFill/>
          </a:ln>
        </p:spPr>
        <p:txBody>
          <a:bodyPr anchorCtr="0" anchor="ctr" bIns="182850" lIns="182850" spcFirstLastPara="1" rIns="182850" wrap="square" tIns="182850">
            <a:noAutofit/>
          </a:bodyPr>
          <a:lstStyle/>
          <a:p>
            <a:pPr indent="0" lvl="0" marL="0" marR="0" rtl="0" algn="l">
              <a:lnSpc>
                <a:spcPct val="115000"/>
              </a:lnSpc>
              <a:spcBef>
                <a:spcPts val="0"/>
              </a:spcBef>
              <a:spcAft>
                <a:spcPts val="0"/>
              </a:spcAft>
              <a:buNone/>
            </a:pPr>
            <a:r>
              <a:rPr lang="ja" sz="2600">
                <a:solidFill>
                  <a:srgbClr val="17194F"/>
                </a:solidFill>
                <a:latin typeface="M PLUS 1p"/>
                <a:ea typeface="M PLUS 1p"/>
                <a:cs typeface="M PLUS 1p"/>
                <a:sym typeface="M PLUS 1p"/>
              </a:rPr>
              <a:t>貴社ご要望のJavaScriptパーツを</a:t>
            </a:r>
            <a:endParaRPr sz="2600">
              <a:solidFill>
                <a:srgbClr val="17194F"/>
              </a:solidFill>
              <a:latin typeface="M PLUS 1p"/>
              <a:ea typeface="M PLUS 1p"/>
              <a:cs typeface="M PLUS 1p"/>
              <a:sym typeface="M PLUS 1p"/>
            </a:endParaRPr>
          </a:p>
          <a:p>
            <a:pPr indent="0" lvl="0" marL="0" marR="0" rtl="0" algn="l">
              <a:lnSpc>
                <a:spcPct val="115000"/>
              </a:lnSpc>
              <a:spcBef>
                <a:spcPts val="0"/>
              </a:spcBef>
              <a:spcAft>
                <a:spcPts val="0"/>
              </a:spcAft>
              <a:buNone/>
            </a:pPr>
            <a:r>
              <a:rPr lang="ja" sz="2600">
                <a:solidFill>
                  <a:srgbClr val="17194F"/>
                </a:solidFill>
                <a:latin typeface="M PLUS 1p"/>
                <a:ea typeface="M PLUS 1p"/>
                <a:cs typeface="M PLUS 1p"/>
                <a:sym typeface="M PLUS 1p"/>
              </a:rPr>
              <a:t>内にて設定</a:t>
            </a:r>
            <a:endParaRPr sz="2600">
              <a:solidFill>
                <a:srgbClr val="17194F"/>
              </a:solidFill>
              <a:latin typeface="M PLUS 1p"/>
              <a:ea typeface="M PLUS 1p"/>
              <a:cs typeface="M PLUS 1p"/>
              <a:sym typeface="M PLUS 1p"/>
            </a:endParaRPr>
          </a:p>
        </p:txBody>
      </p:sp>
      <p:sp>
        <p:nvSpPr>
          <p:cNvPr id="580" name="Google Shape;580;p4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5"/>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LPの制作代行や、訴求内容の整理などのご支援も可能</a:t>
            </a:r>
            <a:endParaRPr/>
          </a:p>
        </p:txBody>
      </p:sp>
      <p:sp>
        <p:nvSpPr>
          <p:cNvPr id="586" name="Google Shape;586;p45"/>
          <p:cNvSpPr txBox="1"/>
          <p:nvPr/>
        </p:nvSpPr>
        <p:spPr>
          <a:xfrm>
            <a:off x="1565005" y="1838750"/>
            <a:ext cx="9502800" cy="16050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2800">
                <a:solidFill>
                  <a:srgbClr val="32ACCA"/>
                </a:solidFill>
                <a:latin typeface="M PLUS 1p"/>
                <a:ea typeface="M PLUS 1p"/>
                <a:cs typeface="M PLUS 1p"/>
                <a:sym typeface="M PLUS 1p"/>
              </a:rPr>
              <a:t>をご契約いただいた企業様には</a:t>
            </a:r>
            <a:endParaRPr b="1" sz="2800">
              <a:solidFill>
                <a:srgbClr val="32ACCA"/>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5000">
                <a:solidFill>
                  <a:srgbClr val="17194F"/>
                </a:solidFill>
                <a:latin typeface="M PLUS 1p"/>
                <a:ea typeface="M PLUS 1p"/>
                <a:cs typeface="M PLUS 1p"/>
                <a:sym typeface="M PLUS 1p"/>
              </a:rPr>
              <a:t>LPを制作代行いたします</a:t>
            </a:r>
            <a:endParaRPr b="1" i="0" sz="5000" u="none" cap="none" strike="noStrike">
              <a:solidFill>
                <a:srgbClr val="17194F"/>
              </a:solidFill>
              <a:latin typeface="M PLUS 1p"/>
              <a:ea typeface="M PLUS 1p"/>
              <a:cs typeface="M PLUS 1p"/>
              <a:sym typeface="M PLUS 1p"/>
            </a:endParaRPr>
          </a:p>
        </p:txBody>
      </p:sp>
      <p:sp>
        <p:nvSpPr>
          <p:cNvPr id="587" name="Google Shape;587;p45"/>
          <p:cNvSpPr txBox="1"/>
          <p:nvPr/>
        </p:nvSpPr>
        <p:spPr>
          <a:xfrm>
            <a:off x="1666400" y="3748800"/>
            <a:ext cx="9401400" cy="44328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lang="ja" sz="2400">
                <a:solidFill>
                  <a:srgbClr val="073763"/>
                </a:solidFill>
                <a:latin typeface="M PLUS 1p"/>
                <a:ea typeface="M PLUS 1p"/>
                <a:cs typeface="M PLUS 1p"/>
                <a:sym typeface="M PLUS 1p"/>
              </a:rPr>
              <a:t>最初に作成するLPを弊社が制作代行。</a:t>
            </a:r>
            <a:endParaRPr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400">
                <a:solidFill>
                  <a:srgbClr val="073763"/>
                </a:solidFill>
                <a:latin typeface="M PLUS 1p"/>
                <a:ea typeface="M PLUS 1p"/>
                <a:cs typeface="M PLUS 1p"/>
                <a:sym typeface="M PLUS 1p"/>
              </a:rPr>
              <a:t>完成後のLPは、ferret One for LP</a:t>
            </a:r>
            <a:r>
              <a:rPr b="1" lang="ja" sz="2400">
                <a:solidFill>
                  <a:srgbClr val="073763"/>
                </a:solidFill>
                <a:latin typeface="M PLUS 1p"/>
                <a:ea typeface="M PLUS 1p"/>
                <a:cs typeface="M PLUS 1p"/>
                <a:sym typeface="M PLUS 1p"/>
              </a:rPr>
              <a:t>で改善運用できる</a:t>
            </a:r>
            <a:r>
              <a:rPr lang="ja" sz="2400">
                <a:solidFill>
                  <a:srgbClr val="073763"/>
                </a:solidFill>
                <a:latin typeface="M PLUS 1p"/>
                <a:ea typeface="M PLUS 1p"/>
                <a:cs typeface="M PLUS 1p"/>
                <a:sym typeface="M PLUS 1p"/>
              </a:rPr>
              <a:t>ため、</a:t>
            </a:r>
            <a:endParaRPr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400">
                <a:solidFill>
                  <a:srgbClr val="073763"/>
                </a:solidFill>
                <a:latin typeface="M PLUS 1p"/>
                <a:ea typeface="M PLUS 1p"/>
                <a:cs typeface="M PLUS 1p"/>
                <a:sym typeface="M PLUS 1p"/>
              </a:rPr>
              <a:t>施策のスピードが圧倒的に上がり</a:t>
            </a:r>
            <a:endParaRPr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400">
                <a:solidFill>
                  <a:srgbClr val="073763"/>
                </a:solidFill>
                <a:latin typeface="M PLUS 1p"/>
                <a:ea typeface="M PLUS 1p"/>
                <a:cs typeface="M PLUS 1p"/>
                <a:sym typeface="M PLUS 1p"/>
              </a:rPr>
              <a:t>早期にパフォーマンスアップが期待できます。</a:t>
            </a:r>
            <a:endParaRPr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t/>
            </a:r>
            <a:endParaRPr sz="2400">
              <a:solidFill>
                <a:srgbClr val="073763"/>
              </a:solidFill>
              <a:latin typeface="M PLUS 1p"/>
              <a:ea typeface="M PLUS 1p"/>
              <a:cs typeface="M PLUS 1p"/>
              <a:sym typeface="M PLUS 1p"/>
            </a:endParaRPr>
          </a:p>
          <a:p>
            <a:pPr indent="-609600" lvl="0" marL="914400" rtl="0" algn="l">
              <a:lnSpc>
                <a:spcPct val="130000"/>
              </a:lnSpc>
              <a:spcBef>
                <a:spcPts val="0"/>
              </a:spcBef>
              <a:spcAft>
                <a:spcPts val="0"/>
              </a:spcAft>
              <a:buClr>
                <a:srgbClr val="073763"/>
              </a:buClr>
              <a:buSzPts val="2400"/>
              <a:buFont typeface="M PLUS 1p"/>
              <a:buChar char="●"/>
            </a:pPr>
            <a:r>
              <a:rPr lang="ja" sz="2400">
                <a:solidFill>
                  <a:srgbClr val="073763"/>
                </a:solidFill>
                <a:latin typeface="M PLUS 1p"/>
                <a:ea typeface="M PLUS 1p"/>
                <a:cs typeface="M PLUS 1p"/>
                <a:sym typeface="M PLUS 1p"/>
              </a:rPr>
              <a:t>制作代行　40万円～</a:t>
            </a:r>
            <a:endParaRPr sz="2400">
              <a:solidFill>
                <a:srgbClr val="073763"/>
              </a:solidFill>
              <a:latin typeface="M PLUS 1p"/>
              <a:ea typeface="M PLUS 1p"/>
              <a:cs typeface="M PLUS 1p"/>
              <a:sym typeface="M PLUS 1p"/>
            </a:endParaRPr>
          </a:p>
          <a:p>
            <a:pPr indent="-609600" lvl="0" marL="914400" rtl="0" algn="l">
              <a:lnSpc>
                <a:spcPct val="130000"/>
              </a:lnSpc>
              <a:spcBef>
                <a:spcPts val="0"/>
              </a:spcBef>
              <a:spcAft>
                <a:spcPts val="0"/>
              </a:spcAft>
              <a:buClr>
                <a:srgbClr val="073763"/>
              </a:buClr>
              <a:buSzPts val="2400"/>
              <a:buFont typeface="M PLUS 1p"/>
              <a:buChar char="●"/>
            </a:pPr>
            <a:r>
              <a:rPr lang="ja" sz="2400">
                <a:solidFill>
                  <a:srgbClr val="073763"/>
                </a:solidFill>
                <a:latin typeface="M PLUS 1p"/>
                <a:ea typeface="M PLUS 1p"/>
                <a:cs typeface="M PLUS 1p"/>
                <a:sym typeface="M PLUS 1p"/>
              </a:rPr>
              <a:t>納品後は自社でもラクラク編集・量産</a:t>
            </a:r>
            <a:endParaRPr sz="2400">
              <a:solidFill>
                <a:srgbClr val="073763"/>
              </a:solidFill>
              <a:latin typeface="M PLUS 1p"/>
              <a:ea typeface="M PLUS 1p"/>
              <a:cs typeface="M PLUS 1p"/>
              <a:sym typeface="M PLUS 1p"/>
            </a:endParaRPr>
          </a:p>
          <a:p>
            <a:pPr indent="-609600" lvl="0" marL="914400" rtl="0" algn="l">
              <a:lnSpc>
                <a:spcPct val="130000"/>
              </a:lnSpc>
              <a:spcBef>
                <a:spcPts val="0"/>
              </a:spcBef>
              <a:spcAft>
                <a:spcPts val="0"/>
              </a:spcAft>
              <a:buClr>
                <a:srgbClr val="073763"/>
              </a:buClr>
              <a:buSzPts val="2400"/>
              <a:buFont typeface="M PLUS 1p"/>
              <a:buChar char="●"/>
            </a:pPr>
            <a:r>
              <a:rPr lang="ja" sz="2400">
                <a:solidFill>
                  <a:srgbClr val="073763"/>
                </a:solidFill>
                <a:latin typeface="M PLUS 1p"/>
                <a:ea typeface="M PLUS 1p"/>
                <a:cs typeface="M PLUS 1p"/>
                <a:sym typeface="M PLUS 1p"/>
              </a:rPr>
              <a:t>LPの訴求設計からもご相談を承ります</a:t>
            </a:r>
            <a:endParaRPr sz="2000">
              <a:solidFill>
                <a:srgbClr val="073763"/>
              </a:solidFill>
              <a:latin typeface="M PLUS 1p"/>
              <a:ea typeface="M PLUS 1p"/>
              <a:cs typeface="M PLUS 1p"/>
              <a:sym typeface="M PLUS 1p"/>
            </a:endParaRPr>
          </a:p>
        </p:txBody>
      </p:sp>
      <p:pic>
        <p:nvPicPr>
          <p:cNvPr id="588" name="Google Shape;588;p45"/>
          <p:cNvPicPr preferRelativeResize="0"/>
          <p:nvPr/>
        </p:nvPicPr>
        <p:blipFill>
          <a:blip r:embed="rId3">
            <a:alphaModFix/>
          </a:blip>
          <a:stretch>
            <a:fillRect/>
          </a:stretch>
        </p:blipFill>
        <p:spPr>
          <a:xfrm>
            <a:off x="10577401" y="2893150"/>
            <a:ext cx="2965830" cy="4868203"/>
          </a:xfrm>
          <a:prstGeom prst="rect">
            <a:avLst/>
          </a:prstGeom>
          <a:noFill/>
          <a:ln>
            <a:noFill/>
          </a:ln>
          <a:effectLst>
            <a:outerShdw blurRad="142875" rotWithShape="0" algn="bl" dir="5400000" dist="19050">
              <a:srgbClr val="000000">
                <a:alpha val="20000"/>
              </a:srgbClr>
            </a:outerShdw>
          </a:effectLst>
        </p:spPr>
      </p:pic>
      <p:pic>
        <p:nvPicPr>
          <p:cNvPr id="589" name="Google Shape;589;p45"/>
          <p:cNvPicPr preferRelativeResize="0"/>
          <p:nvPr/>
        </p:nvPicPr>
        <p:blipFill>
          <a:blip r:embed="rId4">
            <a:alphaModFix/>
          </a:blip>
          <a:stretch>
            <a:fillRect/>
          </a:stretch>
        </p:blipFill>
        <p:spPr>
          <a:xfrm>
            <a:off x="12354864" y="3902850"/>
            <a:ext cx="2965830" cy="4868203"/>
          </a:xfrm>
          <a:prstGeom prst="rect">
            <a:avLst/>
          </a:prstGeom>
          <a:noFill/>
          <a:ln>
            <a:noFill/>
          </a:ln>
          <a:effectLst>
            <a:outerShdw blurRad="142875" rotWithShape="0" algn="bl" dir="5400000" dist="19050">
              <a:srgbClr val="000000">
                <a:alpha val="20000"/>
              </a:srgbClr>
            </a:outerShdw>
          </a:effectLst>
        </p:spPr>
      </p:pic>
      <p:pic>
        <p:nvPicPr>
          <p:cNvPr id="590" name="Google Shape;590;p45"/>
          <p:cNvPicPr preferRelativeResize="0"/>
          <p:nvPr/>
        </p:nvPicPr>
        <p:blipFill>
          <a:blip r:embed="rId5">
            <a:alphaModFix/>
          </a:blip>
          <a:stretch>
            <a:fillRect/>
          </a:stretch>
        </p:blipFill>
        <p:spPr>
          <a:xfrm>
            <a:off x="14726172" y="4576499"/>
            <a:ext cx="2965830" cy="4868203"/>
          </a:xfrm>
          <a:prstGeom prst="rect">
            <a:avLst/>
          </a:prstGeom>
          <a:noFill/>
          <a:ln>
            <a:noFill/>
          </a:ln>
          <a:effectLst>
            <a:outerShdw blurRad="142875" rotWithShape="0" algn="bl" dir="5400000" dist="19050">
              <a:srgbClr val="000000">
                <a:alpha val="20000"/>
              </a:srgbClr>
            </a:outerShdw>
          </a:effectLst>
        </p:spPr>
      </p:pic>
      <p:sp>
        <p:nvSpPr>
          <p:cNvPr id="591" name="Google Shape;591;p45"/>
          <p:cNvSpPr/>
          <p:nvPr/>
        </p:nvSpPr>
        <p:spPr>
          <a:xfrm>
            <a:off x="10577400" y="2081350"/>
            <a:ext cx="7114800" cy="588000"/>
          </a:xfrm>
          <a:prstGeom prst="rect">
            <a:avLst/>
          </a:prstGeom>
          <a:solidFill>
            <a:srgbClr val="32ACC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400">
                <a:solidFill>
                  <a:schemeClr val="lt1"/>
                </a:solidFill>
                <a:latin typeface="M PLUS 1"/>
                <a:ea typeface="M PLUS 1"/>
                <a:cs typeface="M PLUS 1"/>
                <a:sym typeface="M PLUS 1"/>
              </a:rPr>
              <a:t>ferret One for LP</a:t>
            </a:r>
            <a:r>
              <a:rPr b="1" lang="ja" sz="2000">
                <a:solidFill>
                  <a:schemeClr val="lt1"/>
                </a:solidFill>
                <a:latin typeface="M PLUS 1"/>
                <a:ea typeface="M PLUS 1"/>
                <a:cs typeface="M PLUS 1"/>
                <a:sym typeface="M PLUS 1"/>
              </a:rPr>
              <a:t>で</a:t>
            </a:r>
            <a:r>
              <a:rPr b="1" lang="ja" sz="2400">
                <a:solidFill>
                  <a:schemeClr val="lt1"/>
                </a:solidFill>
                <a:latin typeface="M PLUS 1"/>
                <a:ea typeface="M PLUS 1"/>
                <a:cs typeface="M PLUS 1"/>
                <a:sym typeface="M PLUS 1"/>
              </a:rPr>
              <a:t>作成したLP</a:t>
            </a:r>
            <a:endParaRPr sz="2800"/>
          </a:p>
        </p:txBody>
      </p:sp>
      <p:sp>
        <p:nvSpPr>
          <p:cNvPr id="592" name="Google Shape;592;p45"/>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ferret One for LP</a:t>
            </a:r>
            <a:r>
              <a:rPr lang="ja"/>
              <a:t>とは？</a:t>
            </a:r>
            <a:endParaRPr sz="4000"/>
          </a:p>
        </p:txBody>
      </p:sp>
      <p:sp>
        <p:nvSpPr>
          <p:cNvPr id="114" name="Google Shape;114;p19"/>
          <p:cNvSpPr txBox="1"/>
          <p:nvPr/>
        </p:nvSpPr>
        <p:spPr>
          <a:xfrm>
            <a:off x="1505900" y="7744650"/>
            <a:ext cx="7041600" cy="786000"/>
          </a:xfrm>
          <a:prstGeom prst="rect">
            <a:avLst/>
          </a:prstGeom>
          <a:noFill/>
          <a:ln>
            <a:noFill/>
          </a:ln>
        </p:spPr>
        <p:txBody>
          <a:bodyPr anchorCtr="0" anchor="t" bIns="182850" lIns="182850" spcFirstLastPara="1" rIns="182850" wrap="square" tIns="182850">
            <a:noAutofit/>
          </a:bodyPr>
          <a:lstStyle/>
          <a:p>
            <a:pPr indent="0" lvl="0" marL="0" rtl="0" algn="ctr">
              <a:lnSpc>
                <a:spcPct val="100000"/>
              </a:lnSpc>
              <a:spcBef>
                <a:spcPts val="0"/>
              </a:spcBef>
              <a:spcAft>
                <a:spcPts val="0"/>
              </a:spcAft>
              <a:buNone/>
            </a:pPr>
            <a:r>
              <a:rPr b="1" lang="ja" sz="3600">
                <a:solidFill>
                  <a:srgbClr val="073763"/>
                </a:solidFill>
                <a:latin typeface="M PLUS 1p"/>
                <a:ea typeface="M PLUS 1p"/>
                <a:cs typeface="M PLUS 1p"/>
                <a:sym typeface="M PLUS 1p"/>
              </a:rPr>
              <a:t>圧倒的</a:t>
            </a:r>
            <a:r>
              <a:rPr b="1" lang="ja" sz="3200">
                <a:solidFill>
                  <a:srgbClr val="073763"/>
                </a:solidFill>
                <a:latin typeface="M PLUS 1p"/>
                <a:ea typeface="M PLUS 1p"/>
                <a:cs typeface="M PLUS 1p"/>
                <a:sym typeface="M PLUS 1p"/>
              </a:rPr>
              <a:t>に</a:t>
            </a:r>
            <a:r>
              <a:rPr b="1" lang="ja" sz="3600">
                <a:solidFill>
                  <a:srgbClr val="073763"/>
                </a:solidFill>
                <a:latin typeface="M PLUS 1p"/>
                <a:ea typeface="M PLUS 1p"/>
                <a:cs typeface="M PLUS 1p"/>
                <a:sym typeface="M PLUS 1p"/>
              </a:rPr>
              <a:t>使いやすい編集機能</a:t>
            </a:r>
            <a:endParaRPr b="1" sz="2600">
              <a:solidFill>
                <a:srgbClr val="073763"/>
              </a:solidFill>
              <a:latin typeface="M PLUS 1p"/>
              <a:ea typeface="M PLUS 1p"/>
              <a:cs typeface="M PLUS 1p"/>
              <a:sym typeface="M PLUS 1p"/>
            </a:endParaRPr>
          </a:p>
        </p:txBody>
      </p:sp>
      <p:pic>
        <p:nvPicPr>
          <p:cNvPr id="115" name="Google Shape;115;p19"/>
          <p:cNvPicPr preferRelativeResize="0"/>
          <p:nvPr/>
        </p:nvPicPr>
        <p:blipFill rotWithShape="1">
          <a:blip r:embed="rId3">
            <a:alphaModFix/>
          </a:blip>
          <a:srcRect b="0" l="0" r="0" t="0"/>
          <a:stretch/>
        </p:blipFill>
        <p:spPr>
          <a:xfrm>
            <a:off x="1572950" y="3551466"/>
            <a:ext cx="6974536" cy="4100198"/>
          </a:xfrm>
          <a:prstGeom prst="rect">
            <a:avLst/>
          </a:prstGeom>
          <a:noFill/>
          <a:ln>
            <a:noFill/>
          </a:ln>
          <a:effectLst>
            <a:outerShdw blurRad="142875" rotWithShape="0" algn="bl" dir="5400000" dist="19050">
              <a:srgbClr val="000000">
                <a:alpha val="20000"/>
              </a:srgbClr>
            </a:outerShdw>
          </a:effectLst>
        </p:spPr>
      </p:pic>
      <p:sp>
        <p:nvSpPr>
          <p:cNvPr id="116" name="Google Shape;116;p19"/>
          <p:cNvSpPr txBox="1"/>
          <p:nvPr/>
        </p:nvSpPr>
        <p:spPr>
          <a:xfrm>
            <a:off x="255300" y="1683650"/>
            <a:ext cx="17777400" cy="1271400"/>
          </a:xfrm>
          <a:prstGeom prst="rect">
            <a:avLst/>
          </a:prstGeom>
          <a:noFill/>
          <a:ln>
            <a:noFill/>
          </a:ln>
        </p:spPr>
        <p:txBody>
          <a:bodyPr anchorCtr="0" anchor="t" bIns="182850" lIns="182850" spcFirstLastPara="1" rIns="182850" wrap="square" tIns="182850">
            <a:noAutofit/>
          </a:bodyPr>
          <a:lstStyle/>
          <a:p>
            <a:pPr indent="0" lvl="0" marL="0" rtl="0" algn="ctr">
              <a:lnSpc>
                <a:spcPct val="100000"/>
              </a:lnSpc>
              <a:spcBef>
                <a:spcPts val="0"/>
              </a:spcBef>
              <a:spcAft>
                <a:spcPts val="0"/>
              </a:spcAft>
              <a:buNone/>
            </a:pPr>
            <a:r>
              <a:rPr b="1" lang="ja" sz="8000">
                <a:solidFill>
                  <a:srgbClr val="32ACCA"/>
                </a:solidFill>
                <a:latin typeface="M PLUS 1p"/>
                <a:ea typeface="M PLUS 1p"/>
                <a:cs typeface="M PLUS 1p"/>
                <a:sym typeface="M PLUS 1p"/>
              </a:rPr>
              <a:t>＼自分</a:t>
            </a:r>
            <a:r>
              <a:rPr b="1" lang="ja" sz="6000">
                <a:solidFill>
                  <a:srgbClr val="32ACCA"/>
                </a:solidFill>
                <a:latin typeface="M PLUS 1p"/>
                <a:ea typeface="M PLUS 1p"/>
                <a:cs typeface="M PLUS 1p"/>
                <a:sym typeface="M PLUS 1p"/>
              </a:rPr>
              <a:t>で</a:t>
            </a:r>
            <a:r>
              <a:rPr b="1" lang="ja" sz="8000">
                <a:solidFill>
                  <a:srgbClr val="32ACCA"/>
                </a:solidFill>
                <a:latin typeface="M PLUS 1p"/>
                <a:ea typeface="M PLUS 1p"/>
                <a:cs typeface="M PLUS 1p"/>
                <a:sym typeface="M PLUS 1p"/>
              </a:rPr>
              <a:t>簡単</a:t>
            </a:r>
            <a:r>
              <a:rPr b="1" lang="ja" sz="6000">
                <a:solidFill>
                  <a:srgbClr val="32ACCA"/>
                </a:solidFill>
                <a:latin typeface="M PLUS 1p"/>
                <a:ea typeface="M PLUS 1p"/>
                <a:cs typeface="M PLUS 1p"/>
                <a:sym typeface="M PLUS 1p"/>
              </a:rPr>
              <a:t>に</a:t>
            </a:r>
            <a:r>
              <a:rPr b="1" lang="ja" sz="8000">
                <a:solidFill>
                  <a:srgbClr val="32ACCA"/>
                </a:solidFill>
                <a:latin typeface="M PLUS 1p"/>
                <a:ea typeface="M PLUS 1p"/>
                <a:cs typeface="M PLUS 1p"/>
                <a:sym typeface="M PLUS 1p"/>
              </a:rPr>
              <a:t>LP作り放題／</a:t>
            </a:r>
            <a:endParaRPr b="1" sz="8000">
              <a:solidFill>
                <a:srgbClr val="32ACCA"/>
              </a:solidFill>
              <a:latin typeface="M PLUS 1p"/>
              <a:ea typeface="M PLUS 1p"/>
              <a:cs typeface="M PLUS 1p"/>
              <a:sym typeface="M PLUS 1p"/>
            </a:endParaRPr>
          </a:p>
        </p:txBody>
      </p:sp>
      <p:sp>
        <p:nvSpPr>
          <p:cNvPr id="117" name="Google Shape;117;p19"/>
          <p:cNvSpPr txBox="1"/>
          <p:nvPr/>
        </p:nvSpPr>
        <p:spPr>
          <a:xfrm>
            <a:off x="9333950" y="7757000"/>
            <a:ext cx="7190400" cy="925800"/>
          </a:xfrm>
          <a:prstGeom prst="rect">
            <a:avLst/>
          </a:prstGeom>
          <a:noFill/>
          <a:ln>
            <a:noFill/>
          </a:ln>
        </p:spPr>
        <p:txBody>
          <a:bodyPr anchorCtr="0" anchor="t" bIns="182850" lIns="182850" spcFirstLastPara="1" rIns="182850" wrap="square" tIns="182850">
            <a:noAutofit/>
          </a:bodyPr>
          <a:lstStyle/>
          <a:p>
            <a:pPr indent="0" lvl="0" marL="0" rtl="0" algn="ctr">
              <a:lnSpc>
                <a:spcPct val="100000"/>
              </a:lnSpc>
              <a:spcBef>
                <a:spcPts val="0"/>
              </a:spcBef>
              <a:spcAft>
                <a:spcPts val="0"/>
              </a:spcAft>
              <a:buNone/>
            </a:pPr>
            <a:r>
              <a:rPr b="1" lang="ja" sz="3600">
                <a:solidFill>
                  <a:srgbClr val="073763"/>
                </a:solidFill>
                <a:latin typeface="M PLUS 1p"/>
                <a:ea typeface="M PLUS 1p"/>
                <a:cs typeface="M PLUS 1p"/>
                <a:sym typeface="M PLUS 1p"/>
              </a:rPr>
              <a:t>複製</a:t>
            </a:r>
            <a:r>
              <a:rPr b="1" lang="ja" sz="3200">
                <a:solidFill>
                  <a:srgbClr val="073763"/>
                </a:solidFill>
                <a:latin typeface="M PLUS 1p"/>
                <a:ea typeface="M PLUS 1p"/>
                <a:cs typeface="M PLUS 1p"/>
                <a:sym typeface="M PLUS 1p"/>
              </a:rPr>
              <a:t>も</a:t>
            </a:r>
            <a:r>
              <a:rPr b="1" lang="ja" sz="3600">
                <a:solidFill>
                  <a:srgbClr val="073763"/>
                </a:solidFill>
                <a:latin typeface="M PLUS 1p"/>
                <a:ea typeface="M PLUS 1p"/>
                <a:cs typeface="M PLUS 1p"/>
                <a:sym typeface="M PLUS 1p"/>
              </a:rPr>
              <a:t>1クリック</a:t>
            </a:r>
            <a:r>
              <a:rPr b="1" lang="ja" sz="3200">
                <a:solidFill>
                  <a:srgbClr val="073763"/>
                </a:solidFill>
                <a:latin typeface="M PLUS 1p"/>
                <a:ea typeface="M PLUS 1p"/>
                <a:cs typeface="M PLUS 1p"/>
                <a:sym typeface="M PLUS 1p"/>
              </a:rPr>
              <a:t>で</a:t>
            </a:r>
            <a:r>
              <a:rPr b="1" lang="ja" sz="3600">
                <a:solidFill>
                  <a:srgbClr val="073763"/>
                </a:solidFill>
                <a:latin typeface="M PLUS 1p"/>
                <a:ea typeface="M PLUS 1p"/>
                <a:cs typeface="M PLUS 1p"/>
                <a:sym typeface="M PLUS 1p"/>
              </a:rPr>
              <a:t>楽々！</a:t>
            </a:r>
            <a:endParaRPr b="1" sz="2800">
              <a:solidFill>
                <a:srgbClr val="073763"/>
              </a:solidFill>
              <a:latin typeface="M PLUS 1p"/>
              <a:ea typeface="M PLUS 1p"/>
              <a:cs typeface="M PLUS 1p"/>
              <a:sym typeface="M PLUS 1p"/>
            </a:endParaRPr>
          </a:p>
        </p:txBody>
      </p:sp>
      <p:pic>
        <p:nvPicPr>
          <p:cNvPr id="118" name="Google Shape;118;p19"/>
          <p:cNvPicPr preferRelativeResize="0"/>
          <p:nvPr/>
        </p:nvPicPr>
        <p:blipFill rotWithShape="1">
          <a:blip r:embed="rId4">
            <a:alphaModFix/>
          </a:blip>
          <a:srcRect b="32944" l="0" r="0" t="0"/>
          <a:stretch/>
        </p:blipFill>
        <p:spPr>
          <a:xfrm>
            <a:off x="9436450" y="3549616"/>
            <a:ext cx="3329897" cy="4061348"/>
          </a:xfrm>
          <a:prstGeom prst="rect">
            <a:avLst/>
          </a:prstGeom>
          <a:noFill/>
          <a:ln>
            <a:noFill/>
          </a:ln>
          <a:effectLst>
            <a:outerShdw blurRad="142875" rotWithShape="0" algn="bl" dir="5400000" dist="19050">
              <a:srgbClr val="000000">
                <a:alpha val="20000"/>
              </a:srgbClr>
            </a:outerShdw>
          </a:effectLst>
        </p:spPr>
      </p:pic>
      <p:pic>
        <p:nvPicPr>
          <p:cNvPr id="119" name="Google Shape;119;p19"/>
          <p:cNvPicPr preferRelativeResize="0"/>
          <p:nvPr/>
        </p:nvPicPr>
        <p:blipFill rotWithShape="1">
          <a:blip r:embed="rId5">
            <a:alphaModFix/>
          </a:blip>
          <a:srcRect b="33311" l="0" r="0" t="0"/>
          <a:stretch/>
        </p:blipFill>
        <p:spPr>
          <a:xfrm>
            <a:off x="13089700" y="3560741"/>
            <a:ext cx="3329897" cy="4039076"/>
          </a:xfrm>
          <a:prstGeom prst="rect">
            <a:avLst/>
          </a:prstGeom>
          <a:noFill/>
          <a:ln>
            <a:noFill/>
          </a:ln>
          <a:effectLst>
            <a:outerShdw blurRad="142875" rotWithShape="0" algn="bl" dir="5400000" dist="19050">
              <a:srgbClr val="000000">
                <a:alpha val="20000"/>
              </a:srgbClr>
            </a:outerShdw>
          </a:effectLst>
        </p:spPr>
      </p:pic>
      <p:pic>
        <p:nvPicPr>
          <p:cNvPr id="120" name="Google Shape;120;p19"/>
          <p:cNvPicPr preferRelativeResize="0"/>
          <p:nvPr/>
        </p:nvPicPr>
        <p:blipFill rotWithShape="1">
          <a:blip r:embed="rId6">
            <a:alphaModFix/>
          </a:blip>
          <a:srcRect b="0" l="0" r="0" t="0"/>
          <a:stretch/>
        </p:blipFill>
        <p:spPr>
          <a:xfrm>
            <a:off x="12320252" y="5152262"/>
            <a:ext cx="1043337" cy="1213750"/>
          </a:xfrm>
          <a:prstGeom prst="rect">
            <a:avLst/>
          </a:prstGeom>
          <a:noFill/>
          <a:ln>
            <a:noFill/>
          </a:ln>
          <a:effectLst>
            <a:outerShdw blurRad="57150" rotWithShape="0" algn="bl" dir="5400000" dist="19050">
              <a:srgbClr val="000000">
                <a:alpha val="50000"/>
              </a:srgbClr>
            </a:outerShdw>
          </a:effectLst>
        </p:spPr>
      </p:pic>
      <p:sp>
        <p:nvSpPr>
          <p:cNvPr id="121" name="Google Shape;121;p19"/>
          <p:cNvSpPr txBox="1"/>
          <p:nvPr/>
        </p:nvSpPr>
        <p:spPr>
          <a:xfrm>
            <a:off x="1505900" y="8465950"/>
            <a:ext cx="7041600" cy="1271400"/>
          </a:xfrm>
          <a:prstGeom prst="rect">
            <a:avLst/>
          </a:prstGeom>
          <a:noFill/>
          <a:ln>
            <a:noFill/>
          </a:ln>
        </p:spPr>
        <p:txBody>
          <a:bodyPr anchorCtr="0" anchor="t" bIns="182850" lIns="182850" spcFirstLastPara="1" rIns="182850" wrap="square" tIns="182850">
            <a:noAutofit/>
          </a:bodyPr>
          <a:lstStyle/>
          <a:p>
            <a:pPr indent="0" lvl="0" marL="0" rtl="0" algn="ctr">
              <a:lnSpc>
                <a:spcPct val="130000"/>
              </a:lnSpc>
              <a:spcBef>
                <a:spcPts val="0"/>
              </a:spcBef>
              <a:spcAft>
                <a:spcPts val="0"/>
              </a:spcAft>
              <a:buNone/>
            </a:pPr>
            <a:r>
              <a:rPr b="1" lang="ja" sz="2600">
                <a:solidFill>
                  <a:srgbClr val="073763"/>
                </a:solidFill>
                <a:highlight>
                  <a:srgbClr val="FFF2CC"/>
                </a:highlight>
                <a:latin typeface="M PLUS 1p"/>
                <a:ea typeface="M PLUS 1p"/>
                <a:cs typeface="M PLUS 1p"/>
                <a:sym typeface="M PLUS 1p"/>
              </a:rPr>
              <a:t>パワポ感覚</a:t>
            </a:r>
            <a:r>
              <a:rPr b="1" lang="ja" sz="2600">
                <a:solidFill>
                  <a:srgbClr val="073763"/>
                </a:solidFill>
                <a:latin typeface="M PLUS 1p"/>
                <a:ea typeface="M PLUS 1p"/>
                <a:cs typeface="M PLUS 1p"/>
                <a:sym typeface="M PLUS 1p"/>
              </a:rPr>
              <a:t>で見たまま編集</a:t>
            </a:r>
            <a:endParaRPr b="1" sz="2600">
              <a:solidFill>
                <a:srgbClr val="073763"/>
              </a:solidFill>
              <a:latin typeface="M PLUS 1p"/>
              <a:ea typeface="M PLUS 1p"/>
              <a:cs typeface="M PLUS 1p"/>
              <a:sym typeface="M PLUS 1p"/>
            </a:endParaRPr>
          </a:p>
          <a:p>
            <a:pPr indent="0" lvl="0" marL="0" rtl="0" algn="ctr">
              <a:lnSpc>
                <a:spcPct val="130000"/>
              </a:lnSpc>
              <a:spcBef>
                <a:spcPts val="0"/>
              </a:spcBef>
              <a:spcAft>
                <a:spcPts val="0"/>
              </a:spcAft>
              <a:buNone/>
            </a:pPr>
            <a:r>
              <a:rPr b="1" lang="ja" sz="2600">
                <a:solidFill>
                  <a:srgbClr val="073763"/>
                </a:solidFill>
                <a:latin typeface="M PLUS 1p"/>
                <a:ea typeface="M PLUS 1p"/>
                <a:cs typeface="M PLUS 1p"/>
                <a:sym typeface="M PLUS 1p"/>
              </a:rPr>
              <a:t>誰でも使えるので</a:t>
            </a:r>
            <a:r>
              <a:rPr b="1" lang="ja" sz="2600">
                <a:solidFill>
                  <a:srgbClr val="073763"/>
                </a:solidFill>
                <a:highlight>
                  <a:srgbClr val="FFF2CC"/>
                </a:highlight>
                <a:latin typeface="M PLUS 1p"/>
                <a:ea typeface="M PLUS 1p"/>
                <a:cs typeface="M PLUS 1p"/>
                <a:sym typeface="M PLUS 1p"/>
              </a:rPr>
              <a:t>業務の属人化</a:t>
            </a:r>
            <a:r>
              <a:rPr b="1" lang="ja" sz="2600">
                <a:solidFill>
                  <a:srgbClr val="073763"/>
                </a:solidFill>
                <a:latin typeface="M PLUS 1p"/>
                <a:ea typeface="M PLUS 1p"/>
                <a:cs typeface="M PLUS 1p"/>
                <a:sym typeface="M PLUS 1p"/>
              </a:rPr>
              <a:t>も防ぎます</a:t>
            </a:r>
            <a:endParaRPr b="1" sz="2600">
              <a:solidFill>
                <a:srgbClr val="073763"/>
              </a:solidFill>
              <a:latin typeface="M PLUS 1p"/>
              <a:ea typeface="M PLUS 1p"/>
              <a:cs typeface="M PLUS 1p"/>
              <a:sym typeface="M PLUS 1p"/>
            </a:endParaRPr>
          </a:p>
        </p:txBody>
      </p:sp>
      <p:sp>
        <p:nvSpPr>
          <p:cNvPr id="122" name="Google Shape;122;p19"/>
          <p:cNvSpPr txBox="1"/>
          <p:nvPr/>
        </p:nvSpPr>
        <p:spPr>
          <a:xfrm>
            <a:off x="9278300" y="8465950"/>
            <a:ext cx="7041600" cy="1271400"/>
          </a:xfrm>
          <a:prstGeom prst="rect">
            <a:avLst/>
          </a:prstGeom>
          <a:noFill/>
          <a:ln>
            <a:noFill/>
          </a:ln>
        </p:spPr>
        <p:txBody>
          <a:bodyPr anchorCtr="0" anchor="t" bIns="182850" lIns="182850" spcFirstLastPara="1" rIns="182850" wrap="square" tIns="182850">
            <a:noAutofit/>
          </a:bodyPr>
          <a:lstStyle/>
          <a:p>
            <a:pPr indent="0" lvl="0" marL="0" rtl="0" algn="ctr">
              <a:lnSpc>
                <a:spcPct val="130000"/>
              </a:lnSpc>
              <a:spcBef>
                <a:spcPts val="0"/>
              </a:spcBef>
              <a:spcAft>
                <a:spcPts val="0"/>
              </a:spcAft>
              <a:buClr>
                <a:schemeClr val="dk1"/>
              </a:buClr>
              <a:buSzPts val="2200"/>
              <a:buFont typeface="Arial"/>
              <a:buNone/>
            </a:pPr>
            <a:r>
              <a:rPr b="1" lang="ja" sz="2600">
                <a:solidFill>
                  <a:srgbClr val="073763"/>
                </a:solidFill>
                <a:latin typeface="M PLUS 1p"/>
                <a:ea typeface="M PLUS 1p"/>
                <a:cs typeface="M PLUS 1p"/>
                <a:sym typeface="M PLUS 1p"/>
              </a:rPr>
              <a:t>ターゲット別・キーワード別・機能別など</a:t>
            </a:r>
            <a:endParaRPr b="1" sz="2600">
              <a:solidFill>
                <a:srgbClr val="073763"/>
              </a:solidFill>
              <a:latin typeface="M PLUS 1p"/>
              <a:ea typeface="M PLUS 1p"/>
              <a:cs typeface="M PLUS 1p"/>
              <a:sym typeface="M PLUS 1p"/>
            </a:endParaRPr>
          </a:p>
          <a:p>
            <a:pPr indent="0" lvl="0" marL="0" rtl="0" algn="ctr">
              <a:lnSpc>
                <a:spcPct val="130000"/>
              </a:lnSpc>
              <a:spcBef>
                <a:spcPts val="0"/>
              </a:spcBef>
              <a:spcAft>
                <a:spcPts val="0"/>
              </a:spcAft>
              <a:buNone/>
            </a:pPr>
            <a:r>
              <a:rPr b="1" lang="ja" sz="2600">
                <a:solidFill>
                  <a:srgbClr val="073763"/>
                </a:solidFill>
                <a:highlight>
                  <a:srgbClr val="FFF2CC"/>
                </a:highlight>
                <a:latin typeface="M PLUS 1p"/>
                <a:ea typeface="M PLUS 1p"/>
                <a:cs typeface="M PLUS 1p"/>
                <a:sym typeface="M PLUS 1p"/>
              </a:rPr>
              <a:t>LPの横展開</a:t>
            </a:r>
            <a:r>
              <a:rPr b="1" lang="ja" sz="2600">
                <a:solidFill>
                  <a:srgbClr val="073763"/>
                </a:solidFill>
                <a:latin typeface="M PLUS 1p"/>
                <a:ea typeface="M PLUS 1p"/>
                <a:cs typeface="M PLUS 1p"/>
                <a:sym typeface="M PLUS 1p"/>
              </a:rPr>
              <a:t>がスピーディーに</a:t>
            </a:r>
            <a:endParaRPr b="1" sz="2600">
              <a:solidFill>
                <a:srgbClr val="073763"/>
              </a:solidFill>
              <a:latin typeface="M PLUS 1p"/>
              <a:ea typeface="M PLUS 1p"/>
              <a:cs typeface="M PLUS 1p"/>
              <a:sym typeface="M PLUS 1p"/>
            </a:endParaRPr>
          </a:p>
        </p:txBody>
      </p:sp>
      <p:sp>
        <p:nvSpPr>
          <p:cNvPr id="123" name="Google Shape;123;p19"/>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pic>
        <p:nvPicPr>
          <p:cNvPr id="124" name="Google Shape;124;p19"/>
          <p:cNvPicPr preferRelativeResize="0"/>
          <p:nvPr/>
        </p:nvPicPr>
        <p:blipFill>
          <a:blip r:embed="rId7">
            <a:alphaModFix/>
          </a:blip>
          <a:stretch>
            <a:fillRect/>
          </a:stretch>
        </p:blipFill>
        <p:spPr>
          <a:xfrm>
            <a:off x="3219450" y="3953552"/>
            <a:ext cx="749999" cy="12171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6"/>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ご契約／ご請求について</a:t>
            </a:r>
            <a:endParaRPr/>
          </a:p>
        </p:txBody>
      </p:sp>
      <p:sp>
        <p:nvSpPr>
          <p:cNvPr id="598" name="Google Shape;598;p46"/>
          <p:cNvSpPr txBox="1"/>
          <p:nvPr>
            <p:ph idx="4294967295" type="body"/>
          </p:nvPr>
        </p:nvSpPr>
        <p:spPr>
          <a:xfrm>
            <a:off x="1385400" y="6316850"/>
            <a:ext cx="17041200" cy="840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b="1" lang="ja" sz="3200">
                <a:solidFill>
                  <a:srgbClr val="32ACCA"/>
                </a:solidFill>
              </a:rPr>
              <a:t>・</a:t>
            </a:r>
            <a:r>
              <a:rPr b="1" lang="ja" sz="3200">
                <a:solidFill>
                  <a:srgbClr val="32ACCA"/>
                </a:solidFill>
              </a:rPr>
              <a:t>ご請求について</a:t>
            </a:r>
            <a:endParaRPr b="1" sz="3200">
              <a:solidFill>
                <a:srgbClr val="32ACCA"/>
              </a:solidFill>
            </a:endParaRPr>
          </a:p>
        </p:txBody>
      </p:sp>
      <p:sp>
        <p:nvSpPr>
          <p:cNvPr id="599" name="Google Shape;599;p46"/>
          <p:cNvSpPr txBox="1"/>
          <p:nvPr>
            <p:ph idx="4294967295" type="body"/>
          </p:nvPr>
        </p:nvSpPr>
        <p:spPr>
          <a:xfrm>
            <a:off x="2256200" y="7156850"/>
            <a:ext cx="13425000" cy="25776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lang="ja" sz="2400">
                <a:solidFill>
                  <a:srgbClr val="17194F"/>
                </a:solidFill>
              </a:rPr>
              <a:t>一括支払い、または毎月支払いかの2パターンから選択可能です。	</a:t>
            </a:r>
            <a:br>
              <a:rPr lang="ja" sz="2400">
                <a:solidFill>
                  <a:srgbClr val="17194F"/>
                </a:solidFill>
              </a:rPr>
            </a:br>
            <a:r>
              <a:rPr lang="ja" sz="2400">
                <a:solidFill>
                  <a:srgbClr val="17194F"/>
                </a:solidFill>
              </a:rPr>
              <a:t>一括支払いの場合は、ご契約完了後の約10営業日後にメールにてご請求書を送付いたします。</a:t>
            </a:r>
            <a:br>
              <a:rPr lang="ja" sz="2400">
                <a:solidFill>
                  <a:srgbClr val="17194F"/>
                </a:solidFill>
              </a:rPr>
            </a:br>
            <a:r>
              <a:rPr lang="ja" sz="2400">
                <a:solidFill>
                  <a:srgbClr val="17194F"/>
                </a:solidFill>
              </a:rPr>
              <a:t>毎月支払いの場合は、月末締め翌月末支払いの30日サイトとなり、月初3営業日までにメールにてご請求書を送付いたします。</a:t>
            </a:r>
            <a:endParaRPr sz="2400">
              <a:solidFill>
                <a:srgbClr val="17194F"/>
              </a:solidFill>
            </a:endParaRPr>
          </a:p>
        </p:txBody>
      </p:sp>
      <p:sp>
        <p:nvSpPr>
          <p:cNvPr id="600" name="Google Shape;600;p46"/>
          <p:cNvSpPr txBox="1"/>
          <p:nvPr>
            <p:ph idx="4294967295" type="body"/>
          </p:nvPr>
        </p:nvSpPr>
        <p:spPr>
          <a:xfrm>
            <a:off x="1385400" y="3828950"/>
            <a:ext cx="17041200" cy="840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b="1" lang="ja" sz="3200">
                <a:solidFill>
                  <a:srgbClr val="32ACCA"/>
                </a:solidFill>
              </a:rPr>
              <a:t>・</a:t>
            </a:r>
            <a:r>
              <a:rPr b="1" lang="ja" sz="3200">
                <a:solidFill>
                  <a:srgbClr val="32ACCA"/>
                </a:solidFill>
              </a:rPr>
              <a:t>ご契約日について</a:t>
            </a:r>
            <a:endParaRPr b="1" sz="3200">
              <a:solidFill>
                <a:srgbClr val="32ACCA"/>
              </a:solidFill>
            </a:endParaRPr>
          </a:p>
        </p:txBody>
      </p:sp>
      <p:sp>
        <p:nvSpPr>
          <p:cNvPr id="601" name="Google Shape;601;p46"/>
          <p:cNvSpPr txBox="1"/>
          <p:nvPr>
            <p:ph idx="4294967295" type="body"/>
          </p:nvPr>
        </p:nvSpPr>
        <p:spPr>
          <a:xfrm>
            <a:off x="2299800" y="4590950"/>
            <a:ext cx="13533000" cy="1335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lang="ja" sz="2400">
                <a:solidFill>
                  <a:srgbClr val="17194F"/>
                </a:solidFill>
              </a:rPr>
              <a:t>半年契約</a:t>
            </a:r>
            <a:br>
              <a:rPr lang="ja" sz="2400">
                <a:solidFill>
                  <a:srgbClr val="17194F"/>
                </a:solidFill>
              </a:rPr>
            </a:br>
            <a:r>
              <a:rPr lang="ja" sz="2400">
                <a:solidFill>
                  <a:srgbClr val="17194F"/>
                </a:solidFill>
              </a:rPr>
              <a:t>1日からの利用開始となります。</a:t>
            </a:r>
            <a:endParaRPr sz="2400">
              <a:solidFill>
                <a:srgbClr val="17194F"/>
              </a:solidFill>
            </a:endParaRPr>
          </a:p>
        </p:txBody>
      </p:sp>
      <p:sp>
        <p:nvSpPr>
          <p:cNvPr id="602" name="Google Shape;602;p46"/>
          <p:cNvSpPr txBox="1"/>
          <p:nvPr>
            <p:ph idx="4294967295" type="body"/>
          </p:nvPr>
        </p:nvSpPr>
        <p:spPr>
          <a:xfrm>
            <a:off x="1080600" y="1542950"/>
            <a:ext cx="17041200" cy="8142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b="1" lang="ja" sz="3200">
                <a:solidFill>
                  <a:srgbClr val="32ACCA"/>
                </a:solidFill>
              </a:rPr>
              <a:t>●</a:t>
            </a:r>
            <a:r>
              <a:rPr b="1" lang="ja" sz="3200">
                <a:solidFill>
                  <a:srgbClr val="17194F"/>
                </a:solidFill>
              </a:rPr>
              <a:t>ご契約</a:t>
            </a:r>
            <a:r>
              <a:rPr b="1" lang="ja" sz="3200">
                <a:solidFill>
                  <a:srgbClr val="17194F"/>
                </a:solidFill>
              </a:rPr>
              <a:t>について</a:t>
            </a:r>
            <a:endParaRPr b="1" sz="3200">
              <a:solidFill>
                <a:srgbClr val="17194F"/>
              </a:solidFill>
            </a:endParaRPr>
          </a:p>
        </p:txBody>
      </p:sp>
      <p:sp>
        <p:nvSpPr>
          <p:cNvPr id="603" name="Google Shape;603;p46"/>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604" name="Google Shape;604;p46"/>
          <p:cNvSpPr txBox="1"/>
          <p:nvPr>
            <p:ph idx="4294967295" type="body"/>
          </p:nvPr>
        </p:nvSpPr>
        <p:spPr>
          <a:xfrm>
            <a:off x="1690200" y="2304950"/>
            <a:ext cx="13533000" cy="1335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lang="ja" sz="2400">
                <a:solidFill>
                  <a:srgbClr val="17194F"/>
                </a:solidFill>
              </a:rPr>
              <a:t>弊社からお申し込みフォームを送付、内容ご確認後、送信いただきご締結完了となります。</a:t>
            </a:r>
            <a:br>
              <a:rPr lang="ja" sz="2400">
                <a:solidFill>
                  <a:srgbClr val="17194F"/>
                </a:solidFill>
              </a:rPr>
            </a:br>
            <a:r>
              <a:rPr lang="ja" sz="2400">
                <a:solidFill>
                  <a:srgbClr val="17194F"/>
                </a:solidFill>
              </a:rPr>
              <a:t>内容は、貴社・担当者様情報の入力、利用規約の同意、となります。</a:t>
            </a:r>
            <a:endParaRPr sz="2400">
              <a:solidFill>
                <a:srgbClr val="17194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7"/>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FAQ</a:t>
            </a:r>
            <a:endParaRPr/>
          </a:p>
        </p:txBody>
      </p:sp>
      <p:sp>
        <p:nvSpPr>
          <p:cNvPr id="610" name="Google Shape;610;p47"/>
          <p:cNvSpPr txBox="1"/>
          <p:nvPr>
            <p:ph idx="4294967295" type="body"/>
          </p:nvPr>
        </p:nvSpPr>
        <p:spPr>
          <a:xfrm>
            <a:off x="1385400" y="3878450"/>
            <a:ext cx="17041200" cy="840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b="1" lang="ja" sz="3200">
                <a:solidFill>
                  <a:srgbClr val="32ACCA"/>
                </a:solidFill>
              </a:rPr>
              <a:t>・</a:t>
            </a:r>
            <a:r>
              <a:rPr b="1" lang="ja" sz="3200">
                <a:solidFill>
                  <a:srgbClr val="32ACCA"/>
                </a:solidFill>
              </a:rPr>
              <a:t>タグ管理</a:t>
            </a:r>
            <a:endParaRPr b="1" sz="3200">
              <a:solidFill>
                <a:srgbClr val="32ACCA"/>
              </a:solidFill>
            </a:endParaRPr>
          </a:p>
        </p:txBody>
      </p:sp>
      <p:sp>
        <p:nvSpPr>
          <p:cNvPr id="611" name="Google Shape;611;p47"/>
          <p:cNvSpPr txBox="1"/>
          <p:nvPr>
            <p:ph idx="4294967295" type="body"/>
          </p:nvPr>
        </p:nvSpPr>
        <p:spPr>
          <a:xfrm>
            <a:off x="2256200" y="4718450"/>
            <a:ext cx="15925800" cy="1335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lang="ja" sz="2400">
                <a:solidFill>
                  <a:srgbClr val="17194F"/>
                </a:solidFill>
              </a:rPr>
              <a:t>Googleタグマネージャで管理されるケースが多いです。管理画面の詳細設定から</a:t>
            </a:r>
            <a:br>
              <a:rPr lang="ja" sz="2400">
                <a:solidFill>
                  <a:srgbClr val="17194F"/>
                </a:solidFill>
              </a:rPr>
            </a:br>
            <a:r>
              <a:rPr lang="ja" sz="2400">
                <a:solidFill>
                  <a:srgbClr val="17194F"/>
                </a:solidFill>
              </a:rPr>
              <a:t>タグマネージャのコード（タグ）を貼り付け設定頂けます。</a:t>
            </a:r>
            <a:endParaRPr sz="2400">
              <a:solidFill>
                <a:srgbClr val="17194F"/>
              </a:solidFill>
            </a:endParaRPr>
          </a:p>
        </p:txBody>
      </p:sp>
      <p:sp>
        <p:nvSpPr>
          <p:cNvPr id="612" name="Google Shape;612;p47"/>
          <p:cNvSpPr txBox="1"/>
          <p:nvPr>
            <p:ph idx="4294967295" type="body"/>
          </p:nvPr>
        </p:nvSpPr>
        <p:spPr>
          <a:xfrm>
            <a:off x="1385400" y="6164450"/>
            <a:ext cx="17041200" cy="840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b="1" lang="ja" sz="3200">
                <a:solidFill>
                  <a:srgbClr val="32ACCA"/>
                </a:solidFill>
              </a:rPr>
              <a:t>・</a:t>
            </a:r>
            <a:r>
              <a:rPr b="1" lang="ja" sz="3200">
                <a:solidFill>
                  <a:srgbClr val="32ACCA"/>
                </a:solidFill>
              </a:rPr>
              <a:t>DEMO利用</a:t>
            </a:r>
            <a:endParaRPr b="1" sz="3200">
              <a:solidFill>
                <a:srgbClr val="32ACCA"/>
              </a:solidFill>
            </a:endParaRPr>
          </a:p>
        </p:txBody>
      </p:sp>
      <p:sp>
        <p:nvSpPr>
          <p:cNvPr id="613" name="Google Shape;613;p47"/>
          <p:cNvSpPr txBox="1"/>
          <p:nvPr>
            <p:ph idx="4294967295" type="body"/>
          </p:nvPr>
        </p:nvSpPr>
        <p:spPr>
          <a:xfrm>
            <a:off x="2256200" y="7004450"/>
            <a:ext cx="15925800" cy="1335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lang="ja" sz="2400">
                <a:solidFill>
                  <a:srgbClr val="17194F"/>
                </a:solidFill>
              </a:rPr>
              <a:t>1週間ご利用頂けます。ご希望の場合は商談中に管理画面操作レクチャーを行わせて頂き、</a:t>
            </a:r>
            <a:br>
              <a:rPr lang="ja" sz="2400">
                <a:solidFill>
                  <a:srgbClr val="17194F"/>
                </a:solidFill>
              </a:rPr>
            </a:br>
            <a:r>
              <a:rPr lang="ja" sz="2400">
                <a:solidFill>
                  <a:srgbClr val="17194F"/>
                </a:solidFill>
              </a:rPr>
              <a:t>最短2営業日でDEMOアカウントをお渡しします。</a:t>
            </a:r>
            <a:br>
              <a:rPr lang="ja" sz="2400">
                <a:solidFill>
                  <a:srgbClr val="17194F"/>
                </a:solidFill>
              </a:rPr>
            </a:br>
            <a:r>
              <a:rPr lang="ja" sz="2400">
                <a:solidFill>
                  <a:srgbClr val="17194F"/>
                </a:solidFill>
              </a:rPr>
              <a:t>利用1週間後に質問会として打ち合わせのお時間を頂きます。</a:t>
            </a:r>
            <a:br>
              <a:rPr lang="ja" sz="2400">
                <a:solidFill>
                  <a:srgbClr val="17194F"/>
                </a:solidFill>
              </a:rPr>
            </a:br>
            <a:r>
              <a:rPr lang="ja" sz="2400">
                <a:solidFill>
                  <a:srgbClr val="17194F"/>
                </a:solidFill>
              </a:rPr>
              <a:t>DEMOご利用後にご契約頂く場合、アカウントは新しく開設させて頂きます。</a:t>
            </a:r>
            <a:endParaRPr sz="2400">
              <a:solidFill>
                <a:srgbClr val="17194F"/>
              </a:solidFill>
            </a:endParaRPr>
          </a:p>
        </p:txBody>
      </p:sp>
      <p:sp>
        <p:nvSpPr>
          <p:cNvPr id="614" name="Google Shape;614;p47"/>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615" name="Google Shape;615;p47"/>
          <p:cNvSpPr txBox="1"/>
          <p:nvPr>
            <p:ph idx="4294967295" type="body"/>
          </p:nvPr>
        </p:nvSpPr>
        <p:spPr>
          <a:xfrm>
            <a:off x="1080600" y="1542950"/>
            <a:ext cx="17041200" cy="8142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b="1" lang="ja" sz="3200">
                <a:solidFill>
                  <a:srgbClr val="32ACCA"/>
                </a:solidFill>
              </a:rPr>
              <a:t>●</a:t>
            </a:r>
            <a:r>
              <a:rPr b="1" lang="ja" sz="3200">
                <a:solidFill>
                  <a:srgbClr val="17194F"/>
                </a:solidFill>
              </a:rPr>
              <a:t>ドメイン設定について</a:t>
            </a:r>
            <a:endParaRPr b="1" sz="3200">
              <a:solidFill>
                <a:srgbClr val="17194F"/>
              </a:solidFill>
            </a:endParaRPr>
          </a:p>
        </p:txBody>
      </p:sp>
      <p:sp>
        <p:nvSpPr>
          <p:cNvPr id="616" name="Google Shape;616;p47"/>
          <p:cNvSpPr txBox="1"/>
          <p:nvPr>
            <p:ph idx="4294967295" type="body"/>
          </p:nvPr>
        </p:nvSpPr>
        <p:spPr>
          <a:xfrm>
            <a:off x="1690200" y="2304950"/>
            <a:ext cx="15983400" cy="1335000"/>
          </a:xfrm>
          <a:prstGeom prst="rect">
            <a:avLst/>
          </a:prstGeom>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2400">
                <a:solidFill>
                  <a:srgbClr val="17194F"/>
                </a:solidFill>
              </a:rPr>
              <a:t>サブドメインをご利用頂くケースが多いです。</a:t>
            </a:r>
            <a:endParaRPr sz="2400">
              <a:solidFill>
                <a:srgbClr val="17194F"/>
              </a:solidFill>
            </a:endParaRPr>
          </a:p>
          <a:p>
            <a:pPr indent="0" lvl="0" marL="0" rtl="0" algn="l">
              <a:lnSpc>
                <a:spcPct val="130000"/>
              </a:lnSpc>
              <a:spcBef>
                <a:spcPts val="0"/>
              </a:spcBef>
              <a:spcAft>
                <a:spcPts val="0"/>
              </a:spcAft>
              <a:buNone/>
            </a:pPr>
            <a:r>
              <a:rPr lang="ja" sz="2400">
                <a:solidFill>
                  <a:srgbClr val="17194F"/>
                </a:solidFill>
              </a:rPr>
              <a:t>サブドメインは本体ドメインを登録しているサーバーの管理画面で設定頂けます。</a:t>
            </a:r>
            <a:endParaRPr sz="2400">
              <a:solidFill>
                <a:srgbClr val="17194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48"/>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その他のご注意事項</a:t>
            </a:r>
            <a:endParaRPr/>
          </a:p>
        </p:txBody>
      </p:sp>
      <p:sp>
        <p:nvSpPr>
          <p:cNvPr id="622" name="Google Shape;622;p48"/>
          <p:cNvSpPr txBox="1"/>
          <p:nvPr>
            <p:ph idx="4294967295" type="body"/>
          </p:nvPr>
        </p:nvSpPr>
        <p:spPr>
          <a:xfrm>
            <a:off x="1385400" y="3878450"/>
            <a:ext cx="17041200" cy="840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b="1" lang="ja" sz="3200">
                <a:solidFill>
                  <a:srgbClr val="32ACCA"/>
                </a:solidFill>
              </a:rPr>
              <a:t>・</a:t>
            </a:r>
            <a:r>
              <a:rPr b="1" lang="ja" sz="3200">
                <a:solidFill>
                  <a:srgbClr val="32ACCA"/>
                </a:solidFill>
              </a:rPr>
              <a:t>サポートについて</a:t>
            </a:r>
            <a:endParaRPr b="1" sz="3200">
              <a:solidFill>
                <a:srgbClr val="32ACCA"/>
              </a:solidFill>
            </a:endParaRPr>
          </a:p>
        </p:txBody>
      </p:sp>
      <p:sp>
        <p:nvSpPr>
          <p:cNvPr id="623" name="Google Shape;623;p48"/>
          <p:cNvSpPr txBox="1"/>
          <p:nvPr>
            <p:ph idx="4294967295" type="body"/>
          </p:nvPr>
        </p:nvSpPr>
        <p:spPr>
          <a:xfrm>
            <a:off x="2256200" y="4718450"/>
            <a:ext cx="15925800" cy="25776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2400">
                <a:solidFill>
                  <a:srgbClr val="17194F"/>
                </a:solidFill>
              </a:rPr>
              <a:t>専任の担当者は付きませんが、</a:t>
            </a:r>
            <a:br>
              <a:rPr lang="ja" sz="2400">
                <a:solidFill>
                  <a:srgbClr val="17194F"/>
                </a:solidFill>
              </a:rPr>
            </a:br>
            <a:r>
              <a:rPr lang="ja" sz="2400">
                <a:solidFill>
                  <a:srgbClr val="17194F"/>
                </a:solidFill>
              </a:rPr>
              <a:t>ご利用のお客様向けサポートコンテンツで基本的な操作・ページ公開までによくある質問への回答・</a:t>
            </a:r>
            <a:br>
              <a:rPr lang="ja" sz="2400">
                <a:solidFill>
                  <a:srgbClr val="17194F"/>
                </a:solidFill>
              </a:rPr>
            </a:br>
            <a:r>
              <a:rPr lang="ja" sz="2400">
                <a:solidFill>
                  <a:srgbClr val="17194F"/>
                </a:solidFill>
              </a:rPr>
              <a:t>初めてのLP制作のレクチャー動画などを準備しております。</a:t>
            </a:r>
            <a:br>
              <a:rPr lang="ja" sz="2400">
                <a:solidFill>
                  <a:srgbClr val="17194F"/>
                </a:solidFill>
              </a:rPr>
            </a:br>
            <a:r>
              <a:rPr lang="ja" sz="2400">
                <a:solidFill>
                  <a:srgbClr val="17194F"/>
                </a:solidFill>
              </a:rPr>
              <a:t>その他にも、テクニカルサポートして、お問い合わせ窓口をご用意させて頂いておりますのでご安心して</a:t>
            </a:r>
            <a:br>
              <a:rPr lang="ja" sz="2400">
                <a:solidFill>
                  <a:srgbClr val="17194F"/>
                </a:solidFill>
              </a:rPr>
            </a:br>
            <a:r>
              <a:rPr lang="ja" sz="2400">
                <a:solidFill>
                  <a:srgbClr val="17194F"/>
                </a:solidFill>
              </a:rPr>
              <a:t>をご利用頂けます。</a:t>
            </a:r>
            <a:endParaRPr sz="2400">
              <a:solidFill>
                <a:srgbClr val="17194F"/>
              </a:solidFill>
            </a:endParaRPr>
          </a:p>
          <a:p>
            <a:pPr indent="0" lvl="0" marL="0" rtl="0" algn="l">
              <a:spcBef>
                <a:spcPts val="3200"/>
              </a:spcBef>
              <a:spcAft>
                <a:spcPts val="3200"/>
              </a:spcAft>
              <a:buNone/>
            </a:pPr>
            <a:r>
              <a:rPr lang="ja" sz="2400">
                <a:solidFill>
                  <a:srgbClr val="17194F"/>
                </a:solidFill>
              </a:rPr>
              <a:t>サービスのご継続やご請求書についてのご質問は営業担当までご連絡ください。</a:t>
            </a:r>
            <a:endParaRPr sz="2400">
              <a:solidFill>
                <a:srgbClr val="17194F"/>
              </a:solidFill>
            </a:endParaRPr>
          </a:p>
        </p:txBody>
      </p:sp>
      <p:sp>
        <p:nvSpPr>
          <p:cNvPr id="624" name="Google Shape;624;p48"/>
          <p:cNvSpPr txBox="1"/>
          <p:nvPr>
            <p:ph idx="4294967295" type="body"/>
          </p:nvPr>
        </p:nvSpPr>
        <p:spPr>
          <a:xfrm>
            <a:off x="1080600" y="1542950"/>
            <a:ext cx="17041200" cy="8142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b="1" lang="ja" sz="3200">
                <a:solidFill>
                  <a:srgbClr val="32ACCA"/>
                </a:solidFill>
              </a:rPr>
              <a:t>●</a:t>
            </a:r>
            <a:r>
              <a:rPr b="1" lang="ja" sz="3200">
                <a:solidFill>
                  <a:srgbClr val="17194F"/>
                </a:solidFill>
              </a:rPr>
              <a:t>ご利用のツールについて</a:t>
            </a:r>
            <a:endParaRPr b="1" sz="3200">
              <a:solidFill>
                <a:srgbClr val="17194F"/>
              </a:solidFill>
            </a:endParaRPr>
          </a:p>
        </p:txBody>
      </p:sp>
      <p:sp>
        <p:nvSpPr>
          <p:cNvPr id="625" name="Google Shape;625;p48"/>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626" name="Google Shape;626;p48"/>
          <p:cNvSpPr txBox="1"/>
          <p:nvPr>
            <p:ph idx="4294967295" type="body"/>
          </p:nvPr>
        </p:nvSpPr>
        <p:spPr>
          <a:xfrm>
            <a:off x="1690200" y="2304950"/>
            <a:ext cx="15983400" cy="1335000"/>
          </a:xfrm>
          <a:prstGeom prst="rect">
            <a:avLst/>
          </a:prstGeom>
        </p:spPr>
        <p:txBody>
          <a:bodyPr anchorCtr="0" anchor="t" bIns="182850" lIns="182850" spcFirstLastPara="1" rIns="182850" wrap="square" tIns="182850">
            <a:noAutofit/>
          </a:bodyPr>
          <a:lstStyle/>
          <a:p>
            <a:pPr indent="0" lvl="0" marL="0" rtl="0" algn="l">
              <a:spcBef>
                <a:spcPts val="0"/>
              </a:spcBef>
              <a:spcAft>
                <a:spcPts val="3200"/>
              </a:spcAft>
              <a:buNone/>
            </a:pPr>
            <a:r>
              <a:rPr lang="ja" sz="2400">
                <a:solidFill>
                  <a:srgbClr val="17194F"/>
                </a:solidFill>
              </a:rPr>
              <a:t>弊社運営のferret Oneのツールをベースにを提供しております。</a:t>
            </a:r>
            <a:br>
              <a:rPr lang="ja" sz="2400">
                <a:solidFill>
                  <a:srgbClr val="17194F"/>
                </a:solidFill>
              </a:rPr>
            </a:br>
            <a:r>
              <a:rPr lang="ja" sz="2400">
                <a:solidFill>
                  <a:srgbClr val="17194F"/>
                </a:solidFill>
              </a:rPr>
              <a:t>一部機能やヘルプページに「ferret One」の記載がありますが、ご了承ください。</a:t>
            </a:r>
            <a:endParaRPr sz="2400">
              <a:solidFill>
                <a:srgbClr val="17194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graphicFrame>
        <p:nvGraphicFramePr>
          <p:cNvPr id="631" name="Google Shape;631;p49"/>
          <p:cNvGraphicFramePr/>
          <p:nvPr/>
        </p:nvGraphicFramePr>
        <p:xfrm>
          <a:off x="804325" y="1920440"/>
          <a:ext cx="3000000" cy="3000000"/>
        </p:xfrm>
        <a:graphic>
          <a:graphicData uri="http://schemas.openxmlformats.org/drawingml/2006/table">
            <a:tbl>
              <a:tblPr>
                <a:noFill/>
                <a:tableStyleId>{B94B5976-7656-4F7D-BCC6-B874CD2A4166}</a:tableStyleId>
              </a:tblPr>
              <a:tblGrid>
                <a:gridCol w="5043000"/>
                <a:gridCol w="5966650"/>
                <a:gridCol w="5591700"/>
              </a:tblGrid>
              <a:tr h="696400">
                <a:tc>
                  <a:txBody>
                    <a:bodyPr/>
                    <a:lstStyle/>
                    <a:p>
                      <a:pPr indent="0" lvl="0" marL="0" rtl="0" algn="ctr">
                        <a:spcBef>
                          <a:spcPts val="0"/>
                        </a:spcBef>
                        <a:spcAft>
                          <a:spcPts val="0"/>
                        </a:spcAft>
                        <a:buNone/>
                      </a:pPr>
                      <a:r>
                        <a:t/>
                      </a:r>
                      <a:endParaRPr b="1" sz="2400">
                        <a:solidFill>
                          <a:srgbClr val="FFFFFF"/>
                        </a:solidFill>
                        <a:latin typeface="HiraKakuPro-W3"/>
                        <a:ea typeface="HiraKakuPro-W3"/>
                        <a:cs typeface="HiraKakuPro-W3"/>
                        <a:sym typeface="HiraKakuPro-W3"/>
                      </a:endParaRPr>
                    </a:p>
                  </a:txBody>
                  <a:tcPr marT="182850" marB="182850" marR="182850" marL="182850" anchor="ctr">
                    <a:lnL cap="flat" cmpd="sng" w="9525">
                      <a:solidFill>
                        <a:srgbClr val="A4C2F4"/>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17194F"/>
                    </a:solidFill>
                  </a:tcPr>
                </a:tc>
                <a:tc>
                  <a:txBody>
                    <a:bodyPr/>
                    <a:lstStyle/>
                    <a:p>
                      <a:pPr indent="0" lvl="0" marL="0" rtl="0" algn="ctr">
                        <a:spcBef>
                          <a:spcPts val="0"/>
                        </a:spcBef>
                        <a:spcAft>
                          <a:spcPts val="0"/>
                        </a:spcAft>
                        <a:buNone/>
                      </a:pPr>
                      <a:r>
                        <a:t/>
                      </a:r>
                      <a:endParaRPr b="1" sz="2600">
                        <a:solidFill>
                          <a:srgbClr val="FFFFFF"/>
                        </a:solidFill>
                        <a:latin typeface="HiraKakuPro-W3"/>
                        <a:ea typeface="HiraKakuPro-W3"/>
                        <a:cs typeface="HiraKakuPro-W3"/>
                        <a:sym typeface="HiraKakuPro-W3"/>
                      </a:endParaRPr>
                    </a:p>
                  </a:txBody>
                  <a:tcPr marT="182850" marB="182850" marR="182850" marL="182850" anchor="ctr">
                    <a:lnL cap="flat" cmpd="sng" w="28575">
                      <a:solidFill>
                        <a:srgbClr val="FF1D66"/>
                      </a:solidFill>
                      <a:prstDash val="solid"/>
                      <a:round/>
                      <a:headEnd len="sm" w="sm" type="none"/>
                      <a:tailEnd len="sm" w="sm" type="none"/>
                    </a:lnL>
                    <a:lnR cap="flat" cmpd="sng" w="28575">
                      <a:solidFill>
                        <a:srgbClr val="FF1D66"/>
                      </a:solidFill>
                      <a:prstDash val="solid"/>
                      <a:round/>
                      <a:headEnd len="sm" w="sm" type="none"/>
                      <a:tailEnd len="sm" w="sm" type="none"/>
                    </a:lnR>
                    <a:lnT cap="flat" cmpd="sng" w="28575">
                      <a:solidFill>
                        <a:srgbClr val="FF1D66"/>
                      </a:solidFill>
                      <a:prstDash val="solid"/>
                      <a:round/>
                      <a:headEnd len="sm" w="sm" type="none"/>
                      <a:tailEnd len="sm" w="sm" type="none"/>
                    </a:lnT>
                    <a:lnB cap="flat" cmpd="sng" w="9525">
                      <a:solidFill>
                        <a:srgbClr val="A4C2F4"/>
                      </a:solidFill>
                      <a:prstDash val="solid"/>
                      <a:round/>
                      <a:headEnd len="sm" w="sm" type="none"/>
                      <a:tailEnd len="sm" w="sm" type="none"/>
                    </a:lnB>
                    <a:solidFill>
                      <a:srgbClr val="17194F"/>
                    </a:solidFill>
                  </a:tcPr>
                </a:tc>
                <a:tc>
                  <a:txBody>
                    <a:bodyPr/>
                    <a:lstStyle/>
                    <a:p>
                      <a:pPr indent="0" lvl="0" marL="0" rtl="0" algn="ctr">
                        <a:spcBef>
                          <a:spcPts val="0"/>
                        </a:spcBef>
                        <a:spcAft>
                          <a:spcPts val="0"/>
                        </a:spcAft>
                        <a:buNone/>
                      </a:pPr>
                      <a:r>
                        <a:rPr b="1" lang="ja" sz="2000">
                          <a:solidFill>
                            <a:srgbClr val="FFFFFF"/>
                          </a:solidFill>
                          <a:latin typeface="HiraKakuPro-W3"/>
                          <a:ea typeface="HiraKakuPro-W3"/>
                          <a:cs typeface="HiraKakuPro-W3"/>
                          <a:sym typeface="HiraKakuPro-W3"/>
                        </a:rPr>
                        <a:t> 他社LP制作ツール</a:t>
                      </a:r>
                      <a:endParaRPr b="1" sz="2000">
                        <a:solidFill>
                          <a:srgbClr val="FFFFFF"/>
                        </a:solidFill>
                        <a:latin typeface="HiraKakuPro-W3"/>
                        <a:ea typeface="HiraKakuPro-W3"/>
                        <a:cs typeface="HiraKakuPro-W3"/>
                        <a:sym typeface="HiraKakuPro-W3"/>
                      </a:endParaRPr>
                    </a:p>
                  </a:txBody>
                  <a:tcPr marT="182850" marB="182850" marR="182850" marL="182850" anchor="ctr">
                    <a:lnL cap="flat" cmpd="sng" w="28575">
                      <a:solidFill>
                        <a:srgbClr val="FF1D66"/>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17194F"/>
                    </a:solidFill>
                  </a:tcPr>
                </a:tc>
              </a:tr>
              <a:tr h="1170000">
                <a:tc>
                  <a:txBody>
                    <a:bodyPr/>
                    <a:lstStyle/>
                    <a:p>
                      <a:pPr indent="0" lvl="0" marL="0" rtl="0" algn="l">
                        <a:spcBef>
                          <a:spcPts val="0"/>
                        </a:spcBef>
                        <a:spcAft>
                          <a:spcPts val="0"/>
                        </a:spcAft>
                        <a:buNone/>
                      </a:pPr>
                      <a:r>
                        <a:rPr b="1" lang="ja" sz="2400">
                          <a:solidFill>
                            <a:srgbClr val="17194F"/>
                          </a:solidFill>
                          <a:latin typeface="M PLUS 1"/>
                          <a:ea typeface="M PLUS 1"/>
                          <a:cs typeface="M PLUS 1"/>
                          <a:sym typeface="M PLUS 1"/>
                        </a:rPr>
                        <a:t> </a:t>
                      </a:r>
                      <a:r>
                        <a:rPr b="1" lang="ja" sz="2400">
                          <a:solidFill>
                            <a:srgbClr val="17194F"/>
                          </a:solidFill>
                          <a:latin typeface="M PLUS 1"/>
                          <a:ea typeface="M PLUS 1"/>
                          <a:cs typeface="M PLUS 1"/>
                          <a:sym typeface="M PLUS 1"/>
                        </a:rPr>
                        <a:t>機能・ユーザビリティ</a:t>
                      </a:r>
                      <a:endParaRPr b="1" sz="2400">
                        <a:solidFill>
                          <a:srgbClr val="17194F"/>
                        </a:solidFill>
                        <a:latin typeface="M PLUS 1"/>
                        <a:ea typeface="M PLUS 1"/>
                        <a:cs typeface="M PLUS 1"/>
                        <a:sym typeface="M PLUS 1"/>
                      </a:endParaRPr>
                    </a:p>
                    <a:p>
                      <a:pPr indent="0" lvl="0" marL="0" rtl="0" algn="l">
                        <a:spcBef>
                          <a:spcPts val="0"/>
                        </a:spcBef>
                        <a:spcAft>
                          <a:spcPts val="0"/>
                        </a:spcAft>
                        <a:buNone/>
                      </a:pPr>
                      <a:r>
                        <a:rPr b="1" lang="ja" sz="1600">
                          <a:solidFill>
                            <a:srgbClr val="17194F"/>
                          </a:solidFill>
                          <a:latin typeface="M PLUS 1"/>
                          <a:ea typeface="M PLUS 1"/>
                          <a:cs typeface="M PLUS 1"/>
                          <a:sym typeface="M PLUS 1"/>
                        </a:rPr>
                        <a:t>（ノーコード/感覚的な分かりやすさ/作業工数） </a:t>
                      </a:r>
                      <a:endParaRPr b="1" sz="1600">
                        <a:solidFill>
                          <a:srgbClr val="17194F"/>
                        </a:solidFill>
                        <a:latin typeface="M PLUS 1"/>
                        <a:ea typeface="M PLUS 1"/>
                        <a:cs typeface="M PLUS 1"/>
                        <a:sym typeface="M PLUS 1"/>
                      </a:endParaRPr>
                    </a:p>
                  </a:txBody>
                  <a:tcPr marT="182850" marB="182850" marR="182850" marL="182850" anchor="ctr">
                    <a:lnL cap="flat" cmpd="sng" w="9525">
                      <a:solidFill>
                        <a:srgbClr val="A4C2F4"/>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EAF2FA"/>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・パワポ感覚で誰でも使いやすい編集機能</a:t>
                      </a:r>
                      <a:endParaRPr sz="2000">
                        <a:solidFill>
                          <a:srgbClr val="17194F"/>
                        </a:solidFill>
                        <a:latin typeface="M PLUS 1"/>
                        <a:ea typeface="M PLUS 1"/>
                        <a:cs typeface="M PLUS 1"/>
                        <a:sym typeface="M PLUS 1"/>
                      </a:endParaRPr>
                    </a:p>
                    <a:p>
                      <a:pPr indent="0" lvl="0" marL="0" rtl="0" algn="l">
                        <a:spcBef>
                          <a:spcPts val="0"/>
                        </a:spcBef>
                        <a:spcAft>
                          <a:spcPts val="0"/>
                        </a:spcAft>
                        <a:buNone/>
                      </a:pPr>
                      <a:r>
                        <a:rPr lang="ja" sz="2000">
                          <a:solidFill>
                            <a:srgbClr val="17194F"/>
                          </a:solidFill>
                          <a:latin typeface="M PLUS 1"/>
                          <a:ea typeface="M PLUS 1"/>
                          <a:cs typeface="M PLUS 1"/>
                          <a:sym typeface="M PLUS 1"/>
                        </a:rPr>
                        <a:t>・複製が1クリックで量産がスピーディー</a:t>
                      </a:r>
                      <a:endParaRPr sz="2000">
                        <a:solidFill>
                          <a:srgbClr val="17194F"/>
                        </a:solidFill>
                        <a:latin typeface="M PLUS 1"/>
                        <a:ea typeface="M PLUS 1"/>
                        <a:cs typeface="M PLUS 1"/>
                        <a:sym typeface="M PLUS 1"/>
                      </a:endParaRPr>
                    </a:p>
                    <a:p>
                      <a:pPr indent="0" lvl="0" marL="0" rtl="0" algn="l">
                        <a:spcBef>
                          <a:spcPts val="0"/>
                        </a:spcBef>
                        <a:spcAft>
                          <a:spcPts val="0"/>
                        </a:spcAft>
                        <a:buNone/>
                      </a:pPr>
                      <a:r>
                        <a:rPr lang="ja" sz="2000">
                          <a:solidFill>
                            <a:srgbClr val="17194F"/>
                          </a:solidFill>
                          <a:latin typeface="M PLUS 1"/>
                          <a:ea typeface="M PLUS 1"/>
                          <a:cs typeface="M PLUS 1"/>
                          <a:sym typeface="M PLUS 1"/>
                        </a:rPr>
                        <a:t>・マーケティング機能も充実</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2000" u="sng">
                          <a:solidFill>
                            <a:srgbClr val="0097A7"/>
                          </a:solidFill>
                          <a:latin typeface="M PLUS 1"/>
                          <a:ea typeface="M PLUS 1"/>
                          <a:cs typeface="M PLUS 1"/>
                          <a:sym typeface="M PLUS 1"/>
                          <a:hlinkClick r:id="rId3">
                            <a:extLst>
                              <a:ext uri="{A12FA001-AC4F-418D-AE19-62706E023703}">
                                <ahyp:hlinkClr val="tx"/>
                              </a:ext>
                            </a:extLst>
                          </a:hlinkClick>
                        </a:rPr>
                        <a:t>簡単さとシンプルさが特徴で初心者に優しい</a:t>
                      </a:r>
                      <a:endParaRPr sz="2000">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r>
              <a:tr h="647650">
                <a:tc>
                  <a:txBody>
                    <a:bodyPr/>
                    <a:lstStyle/>
                    <a:p>
                      <a:pPr indent="0" lvl="0" marL="0" rtl="0" algn="l">
                        <a:spcBef>
                          <a:spcPts val="0"/>
                        </a:spcBef>
                        <a:spcAft>
                          <a:spcPts val="0"/>
                        </a:spcAft>
                        <a:buNone/>
                      </a:pPr>
                      <a:r>
                        <a:rPr b="1" lang="ja" sz="2400">
                          <a:solidFill>
                            <a:srgbClr val="17194F"/>
                          </a:solidFill>
                          <a:latin typeface="M PLUS 1"/>
                          <a:ea typeface="M PLUS 1"/>
                          <a:cs typeface="M PLUS 1"/>
                          <a:sym typeface="M PLUS 1"/>
                        </a:rPr>
                        <a:t> </a:t>
                      </a:r>
                      <a:r>
                        <a:rPr b="1" lang="ja" sz="2400">
                          <a:solidFill>
                            <a:srgbClr val="17194F"/>
                          </a:solidFill>
                          <a:latin typeface="M PLUS 1"/>
                          <a:ea typeface="M PLUS 1"/>
                          <a:cs typeface="M PLUS 1"/>
                          <a:sym typeface="M PLUS 1"/>
                        </a:rPr>
                        <a:t>デザインの自由度</a:t>
                      </a:r>
                      <a:endParaRPr b="1" sz="2400">
                        <a:solidFill>
                          <a:srgbClr val="17194F"/>
                        </a:solidFill>
                        <a:latin typeface="M PLUS 1"/>
                        <a:ea typeface="M PLUS 1"/>
                        <a:cs typeface="M PLUS 1"/>
                        <a:sym typeface="M PLUS 1"/>
                      </a:endParaRPr>
                    </a:p>
                  </a:txBody>
                  <a:tcPr marT="182850" marB="182850" marR="182850" marL="182850" anchor="ctr">
                    <a:lnL cap="flat" cmpd="sng" w="9525">
                      <a:solidFill>
                        <a:srgbClr val="A4C2F4"/>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EAF2FA"/>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 </a:t>
                      </a:r>
                      <a:r>
                        <a:rPr lang="ja" sz="2000">
                          <a:solidFill>
                            <a:srgbClr val="17194F"/>
                          </a:solidFill>
                          <a:latin typeface="M PLUS 1"/>
                          <a:ea typeface="M PLUS 1"/>
                          <a:cs typeface="M PLUS 1"/>
                          <a:sym typeface="M PLUS 1"/>
                        </a:rPr>
                        <a:t>細かいデザイン修正可能</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カスタマイズができない、自由度が低い</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r>
              <a:tr h="647650">
                <a:tc>
                  <a:txBody>
                    <a:bodyPr/>
                    <a:lstStyle/>
                    <a:p>
                      <a:pPr indent="0" lvl="0" marL="0" rtl="0" algn="l">
                        <a:spcBef>
                          <a:spcPts val="0"/>
                        </a:spcBef>
                        <a:spcAft>
                          <a:spcPts val="0"/>
                        </a:spcAft>
                        <a:buNone/>
                      </a:pPr>
                      <a:r>
                        <a:rPr b="1" lang="ja" sz="2400">
                          <a:solidFill>
                            <a:srgbClr val="17194F"/>
                          </a:solidFill>
                          <a:latin typeface="M PLUS 1"/>
                          <a:ea typeface="M PLUS 1"/>
                          <a:cs typeface="M PLUS 1"/>
                          <a:sym typeface="M PLUS 1"/>
                        </a:rPr>
                        <a:t> </a:t>
                      </a:r>
                      <a:r>
                        <a:rPr b="1" lang="ja" sz="2400">
                          <a:solidFill>
                            <a:srgbClr val="17194F"/>
                          </a:solidFill>
                          <a:latin typeface="M PLUS 1"/>
                          <a:ea typeface="M PLUS 1"/>
                          <a:cs typeface="M PLUS 1"/>
                          <a:sym typeface="M PLUS 1"/>
                        </a:rPr>
                        <a:t>テンプレート</a:t>
                      </a:r>
                      <a:endParaRPr b="1" sz="2400">
                        <a:solidFill>
                          <a:srgbClr val="17194F"/>
                        </a:solidFill>
                        <a:latin typeface="M PLUS 1"/>
                        <a:ea typeface="M PLUS 1"/>
                        <a:cs typeface="M PLUS 1"/>
                        <a:sym typeface="M PLUS 1"/>
                      </a:endParaRPr>
                    </a:p>
                  </a:txBody>
                  <a:tcPr marT="182850" marB="182850" marR="182850" marL="182850" anchor="ctr">
                    <a:lnL cap="flat" cmpd="sng" w="9525">
                      <a:solidFill>
                        <a:srgbClr val="A4C2F4"/>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EAF2FA"/>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 </a:t>
                      </a:r>
                      <a:r>
                        <a:rPr lang="ja" sz="2000">
                          <a:solidFill>
                            <a:srgbClr val="17194F"/>
                          </a:solidFill>
                          <a:latin typeface="M PLUS 1"/>
                          <a:ea typeface="M PLUS 1"/>
                          <a:cs typeface="M PLUS 1"/>
                          <a:sym typeface="M PLUS 1"/>
                        </a:rPr>
                        <a:t>BtoBマーケティングに特化したテンプレート</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BtoC向けのテンプレートが多い</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r>
              <a:tr h="891450">
                <a:tc>
                  <a:txBody>
                    <a:bodyPr/>
                    <a:lstStyle/>
                    <a:p>
                      <a:pPr indent="0" lvl="0" marL="0" rtl="0" algn="l">
                        <a:spcBef>
                          <a:spcPts val="0"/>
                        </a:spcBef>
                        <a:spcAft>
                          <a:spcPts val="0"/>
                        </a:spcAft>
                        <a:buNone/>
                      </a:pPr>
                      <a:r>
                        <a:rPr b="1" lang="ja" sz="2400">
                          <a:solidFill>
                            <a:srgbClr val="17194F"/>
                          </a:solidFill>
                          <a:latin typeface="M PLUS 1"/>
                          <a:ea typeface="M PLUS 1"/>
                          <a:cs typeface="M PLUS 1"/>
                          <a:sym typeface="M PLUS 1"/>
                        </a:rPr>
                        <a:t> </a:t>
                      </a:r>
                      <a:r>
                        <a:rPr b="1" lang="ja" sz="2400">
                          <a:solidFill>
                            <a:srgbClr val="17194F"/>
                          </a:solidFill>
                          <a:latin typeface="M PLUS 1"/>
                          <a:ea typeface="M PLUS 1"/>
                          <a:cs typeface="M PLUS 1"/>
                          <a:sym typeface="M PLUS 1"/>
                        </a:rPr>
                        <a:t>レスポンシブ対応</a:t>
                      </a:r>
                      <a:endParaRPr b="1" sz="2400">
                        <a:solidFill>
                          <a:srgbClr val="17194F"/>
                        </a:solidFill>
                        <a:latin typeface="M PLUS 1"/>
                        <a:ea typeface="M PLUS 1"/>
                        <a:cs typeface="M PLUS 1"/>
                        <a:sym typeface="M PLUS 1"/>
                      </a:endParaRPr>
                    </a:p>
                  </a:txBody>
                  <a:tcPr marT="182850" marB="182850" marR="182850" marL="182850" anchor="ctr">
                    <a:lnL cap="flat" cmpd="sng" w="9525">
                      <a:solidFill>
                        <a:srgbClr val="A4C2F4"/>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EAF2FA"/>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 </a:t>
                      </a:r>
                      <a:r>
                        <a:rPr lang="ja" sz="2000">
                          <a:solidFill>
                            <a:srgbClr val="17194F"/>
                          </a:solidFill>
                          <a:latin typeface="M PLUS 1"/>
                          <a:ea typeface="M PLUS 1"/>
                          <a:cs typeface="M PLUS 1"/>
                          <a:sym typeface="M PLUS 1"/>
                        </a:rPr>
                        <a:t>スマホ用にテキスト・画像サイズなど</a:t>
                      </a:r>
                      <a:endParaRPr sz="2000">
                        <a:solidFill>
                          <a:srgbClr val="17194F"/>
                        </a:solidFill>
                        <a:latin typeface="M PLUS 1"/>
                        <a:ea typeface="M PLUS 1"/>
                        <a:cs typeface="M PLUS 1"/>
                        <a:sym typeface="M PLUS 1"/>
                      </a:endParaRPr>
                    </a:p>
                    <a:p>
                      <a:pPr indent="0" lvl="0" marL="0" rtl="0" algn="l">
                        <a:spcBef>
                          <a:spcPts val="0"/>
                        </a:spcBef>
                        <a:spcAft>
                          <a:spcPts val="0"/>
                        </a:spcAft>
                        <a:buNone/>
                      </a:pPr>
                      <a:r>
                        <a:rPr lang="ja" sz="2000">
                          <a:solidFill>
                            <a:srgbClr val="17194F"/>
                          </a:solidFill>
                          <a:latin typeface="M PLUS 1"/>
                          <a:ea typeface="M PLUS 1"/>
                          <a:cs typeface="M PLUS 1"/>
                          <a:sym typeface="M PLUS 1"/>
                        </a:rPr>
                        <a:t> カスタマイズ可能</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スマホ用修正の範囲が狭い</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r>
              <a:tr h="891450">
                <a:tc>
                  <a:txBody>
                    <a:bodyPr/>
                    <a:lstStyle/>
                    <a:p>
                      <a:pPr indent="0" lvl="0" marL="0" rtl="0" algn="l">
                        <a:spcBef>
                          <a:spcPts val="0"/>
                        </a:spcBef>
                        <a:spcAft>
                          <a:spcPts val="0"/>
                        </a:spcAft>
                        <a:buNone/>
                      </a:pPr>
                      <a:r>
                        <a:rPr b="1" lang="ja" sz="2400">
                          <a:solidFill>
                            <a:srgbClr val="17194F"/>
                          </a:solidFill>
                          <a:latin typeface="M PLUS 1"/>
                          <a:ea typeface="M PLUS 1"/>
                          <a:cs typeface="M PLUS 1"/>
                          <a:sym typeface="M PLUS 1"/>
                        </a:rPr>
                        <a:t> </a:t>
                      </a:r>
                      <a:r>
                        <a:rPr b="1" lang="ja" sz="2400">
                          <a:solidFill>
                            <a:srgbClr val="17194F"/>
                          </a:solidFill>
                          <a:latin typeface="M PLUS 1"/>
                          <a:ea typeface="M PLUS 1"/>
                          <a:cs typeface="M PLUS 1"/>
                          <a:sym typeface="M PLUS 1"/>
                        </a:rPr>
                        <a:t>他のツールとの連携性</a:t>
                      </a:r>
                      <a:endParaRPr b="1" sz="2400">
                        <a:solidFill>
                          <a:srgbClr val="17194F"/>
                        </a:solidFill>
                        <a:latin typeface="M PLUS 1"/>
                        <a:ea typeface="M PLUS 1"/>
                        <a:cs typeface="M PLUS 1"/>
                        <a:sym typeface="M PLUS 1"/>
                      </a:endParaRPr>
                    </a:p>
                  </a:txBody>
                  <a:tcPr marT="182850" marB="182850" marR="182850" marL="182850" anchor="ctr">
                    <a:lnL cap="flat" cmpd="sng" w="9525">
                      <a:solidFill>
                        <a:srgbClr val="A4C2F4"/>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EAF2FA"/>
                    </a:solidFill>
                  </a:tcPr>
                </a:tc>
                <a:tc>
                  <a:txBody>
                    <a:bodyPr/>
                    <a:lstStyle/>
                    <a:p>
                      <a:pPr indent="0" lvl="0" marL="0" rtl="0" algn="l">
                        <a:spcBef>
                          <a:spcPts val="0"/>
                        </a:spcBef>
                        <a:spcAft>
                          <a:spcPts val="0"/>
                        </a:spcAft>
                        <a:buClr>
                          <a:srgbClr val="000000"/>
                        </a:buClr>
                        <a:buSzPts val="2200"/>
                        <a:buFont typeface="Arial"/>
                        <a:buNone/>
                      </a:pPr>
                      <a:r>
                        <a:rPr lang="ja" sz="2000">
                          <a:solidFill>
                            <a:srgbClr val="17194F"/>
                          </a:solidFill>
                          <a:latin typeface="M PLUS 1"/>
                          <a:ea typeface="M PLUS 1"/>
                          <a:cs typeface="M PLUS 1"/>
                          <a:sym typeface="M PLUS 1"/>
                        </a:rPr>
                        <a:t>Marketo</a:t>
                      </a:r>
                      <a:r>
                        <a:rPr lang="ja" sz="2000">
                          <a:solidFill>
                            <a:srgbClr val="17194F"/>
                          </a:solidFill>
                          <a:latin typeface="M PLUS 1"/>
                          <a:ea typeface="M PLUS 1"/>
                          <a:cs typeface="M PLUS 1"/>
                          <a:sym typeface="M PLUS 1"/>
                        </a:rPr>
                        <a:t>,</a:t>
                      </a:r>
                      <a:r>
                        <a:rPr lang="ja" sz="2000">
                          <a:solidFill>
                            <a:srgbClr val="17194F"/>
                          </a:solidFill>
                          <a:latin typeface="M PLUS 1"/>
                          <a:ea typeface="M PLUS 1"/>
                          <a:cs typeface="M PLUS 1"/>
                          <a:sym typeface="M PLUS 1"/>
                        </a:rPr>
                        <a:t>STATORI,Pardot,Salesforce等と</a:t>
                      </a:r>
                      <a:endParaRPr sz="2000">
                        <a:solidFill>
                          <a:srgbClr val="17194F"/>
                        </a:solidFill>
                        <a:latin typeface="M PLUS 1"/>
                        <a:ea typeface="M PLUS 1"/>
                        <a:cs typeface="M PLUS 1"/>
                        <a:sym typeface="M PLUS 1"/>
                      </a:endParaRPr>
                    </a:p>
                    <a:p>
                      <a:pPr indent="0" lvl="0" marL="0" rtl="0" algn="l">
                        <a:spcBef>
                          <a:spcPts val="0"/>
                        </a:spcBef>
                        <a:spcAft>
                          <a:spcPts val="0"/>
                        </a:spcAft>
                        <a:buClr>
                          <a:srgbClr val="000000"/>
                        </a:buClr>
                        <a:buSzPts val="2200"/>
                        <a:buFont typeface="Arial"/>
                        <a:buNone/>
                      </a:pPr>
                      <a:r>
                        <a:rPr lang="ja" sz="2000">
                          <a:solidFill>
                            <a:srgbClr val="17194F"/>
                          </a:solidFill>
                          <a:latin typeface="M PLUS 1"/>
                          <a:ea typeface="M PLUS 1"/>
                          <a:cs typeface="M PLUS 1"/>
                          <a:sym typeface="M PLUS 1"/>
                        </a:rPr>
                        <a:t>API連携</a:t>
                      </a:r>
                      <a:endParaRPr sz="14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なし</a:t>
                      </a:r>
                      <a:endParaRPr sz="14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r>
              <a:tr h="891450">
                <a:tc>
                  <a:txBody>
                    <a:bodyPr/>
                    <a:lstStyle/>
                    <a:p>
                      <a:pPr indent="0" lvl="0" marL="0" rtl="0" algn="l">
                        <a:spcBef>
                          <a:spcPts val="0"/>
                        </a:spcBef>
                        <a:spcAft>
                          <a:spcPts val="0"/>
                        </a:spcAft>
                        <a:buClr>
                          <a:srgbClr val="000000"/>
                        </a:buClr>
                        <a:buSzPts val="2200"/>
                        <a:buFont typeface="Arial"/>
                        <a:buNone/>
                      </a:pPr>
                      <a:r>
                        <a:rPr b="1" lang="ja" sz="2400">
                          <a:solidFill>
                            <a:srgbClr val="17194F"/>
                          </a:solidFill>
                          <a:latin typeface="M PLUS 1"/>
                          <a:ea typeface="M PLUS 1"/>
                          <a:cs typeface="M PLUS 1"/>
                          <a:sym typeface="M PLUS 1"/>
                        </a:rPr>
                        <a:t> </a:t>
                      </a:r>
                      <a:r>
                        <a:rPr b="1" lang="ja" sz="2400">
                          <a:solidFill>
                            <a:srgbClr val="17194F"/>
                          </a:solidFill>
                          <a:latin typeface="M PLUS 1"/>
                          <a:ea typeface="M PLUS 1"/>
                          <a:cs typeface="M PLUS 1"/>
                          <a:sym typeface="M PLUS 1"/>
                        </a:rPr>
                        <a:t>セキュリティ</a:t>
                      </a:r>
                      <a:endParaRPr b="1" sz="2400">
                        <a:solidFill>
                          <a:srgbClr val="17194F"/>
                        </a:solidFill>
                        <a:latin typeface="M PLUS 1"/>
                        <a:ea typeface="M PLUS 1"/>
                        <a:cs typeface="M PLUS 1"/>
                        <a:sym typeface="M PLUS 1"/>
                      </a:endParaRPr>
                    </a:p>
                  </a:txBody>
                  <a:tcPr marT="182850" marB="182850" marR="182850" marL="182850" anchor="ctr">
                    <a:lnL cap="flat" cmpd="sng" w="9525">
                      <a:solidFill>
                        <a:srgbClr val="A4C2F4"/>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EAF2FA"/>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 </a:t>
                      </a:r>
                      <a:r>
                        <a:rPr lang="ja" sz="2000">
                          <a:solidFill>
                            <a:srgbClr val="17194F"/>
                          </a:solidFill>
                          <a:latin typeface="M PLUS 1"/>
                          <a:ea typeface="M PLUS 1"/>
                          <a:cs typeface="M PLUS 1"/>
                          <a:sym typeface="M PLUS 1"/>
                        </a:rPr>
                        <a:t>ISMS、</a:t>
                      </a:r>
                      <a:endParaRPr sz="2000">
                        <a:solidFill>
                          <a:srgbClr val="17194F"/>
                        </a:solidFill>
                        <a:latin typeface="M PLUS 1"/>
                        <a:ea typeface="M PLUS 1"/>
                        <a:cs typeface="M PLUS 1"/>
                        <a:sym typeface="M PLUS 1"/>
                      </a:endParaRPr>
                    </a:p>
                    <a:p>
                      <a:pPr indent="0" lvl="0" marL="0" rtl="0" algn="l">
                        <a:spcBef>
                          <a:spcPts val="0"/>
                        </a:spcBef>
                        <a:spcAft>
                          <a:spcPts val="0"/>
                        </a:spcAft>
                        <a:buNone/>
                      </a:pPr>
                      <a:r>
                        <a:rPr lang="ja" sz="2000">
                          <a:solidFill>
                            <a:srgbClr val="17194F"/>
                          </a:solidFill>
                          <a:latin typeface="M PLUS 1"/>
                          <a:ea typeface="M PLUS 1"/>
                          <a:cs typeface="M PLUS 1"/>
                          <a:sym typeface="M PLUS 1"/>
                        </a:rPr>
                        <a:t> プライバシーマーク取得済</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詳細非公開</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r>
              <a:tr h="1170000">
                <a:tc>
                  <a:txBody>
                    <a:bodyPr/>
                    <a:lstStyle/>
                    <a:p>
                      <a:pPr indent="0" lvl="0" marL="0" rtl="0" algn="l">
                        <a:spcBef>
                          <a:spcPts val="0"/>
                        </a:spcBef>
                        <a:spcAft>
                          <a:spcPts val="0"/>
                        </a:spcAft>
                        <a:buClr>
                          <a:srgbClr val="000000"/>
                        </a:buClr>
                        <a:buSzPts val="2200"/>
                        <a:buFont typeface="Arial"/>
                        <a:buNone/>
                      </a:pPr>
                      <a:r>
                        <a:rPr b="1" lang="ja" sz="2400">
                          <a:solidFill>
                            <a:srgbClr val="17194F"/>
                          </a:solidFill>
                          <a:latin typeface="M PLUS 1"/>
                          <a:ea typeface="M PLUS 1"/>
                          <a:cs typeface="M PLUS 1"/>
                          <a:sym typeface="M PLUS 1"/>
                        </a:rPr>
                        <a:t> </a:t>
                      </a:r>
                      <a:r>
                        <a:rPr b="1" lang="ja" sz="2400">
                          <a:solidFill>
                            <a:srgbClr val="17194F"/>
                          </a:solidFill>
                          <a:latin typeface="M PLUS 1"/>
                          <a:ea typeface="M PLUS 1"/>
                          <a:cs typeface="M PLUS 1"/>
                          <a:sym typeface="M PLUS 1"/>
                        </a:rPr>
                        <a:t>導入支援内容</a:t>
                      </a:r>
                      <a:endParaRPr b="1" sz="2400">
                        <a:solidFill>
                          <a:srgbClr val="17194F"/>
                        </a:solidFill>
                        <a:latin typeface="M PLUS 1"/>
                        <a:ea typeface="M PLUS 1"/>
                        <a:cs typeface="M PLUS 1"/>
                        <a:sym typeface="M PLUS 1"/>
                      </a:endParaRPr>
                    </a:p>
                  </a:txBody>
                  <a:tcPr marT="182850" marB="182850" marR="182850" marL="182850" anchor="ctr">
                    <a:lnL cap="flat" cmpd="sng" w="9525">
                      <a:solidFill>
                        <a:srgbClr val="A4C2F4"/>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EAF2FA"/>
                    </a:solidFill>
                  </a:tcPr>
                </a:tc>
                <a:tc>
                  <a:txBody>
                    <a:bodyPr/>
                    <a:lstStyle/>
                    <a:p>
                      <a:pPr indent="0" lvl="0" marL="0" rtl="0" algn="l">
                        <a:spcBef>
                          <a:spcPts val="0"/>
                        </a:spcBef>
                        <a:spcAft>
                          <a:spcPts val="0"/>
                        </a:spcAft>
                        <a:buClr>
                          <a:srgbClr val="000000"/>
                        </a:buClr>
                        <a:buSzPts val="2200"/>
                        <a:buFont typeface="Arial"/>
                        <a:buNone/>
                      </a:pPr>
                      <a:r>
                        <a:rPr lang="ja" sz="2000">
                          <a:solidFill>
                            <a:srgbClr val="17194F"/>
                          </a:solidFill>
                          <a:latin typeface="M PLUS 1"/>
                          <a:ea typeface="M PLUS 1"/>
                          <a:cs typeface="M PLUS 1"/>
                          <a:sym typeface="M PLUS 1"/>
                        </a:rPr>
                        <a:t>・ヘルプページ</a:t>
                      </a:r>
                      <a:endParaRPr sz="2000">
                        <a:solidFill>
                          <a:srgbClr val="17194F"/>
                        </a:solidFill>
                        <a:latin typeface="M PLUS 1"/>
                        <a:ea typeface="M PLUS 1"/>
                        <a:cs typeface="M PLUS 1"/>
                        <a:sym typeface="M PLUS 1"/>
                      </a:endParaRPr>
                    </a:p>
                    <a:p>
                      <a:pPr indent="0" lvl="0" marL="0" rtl="0" algn="l">
                        <a:spcBef>
                          <a:spcPts val="0"/>
                        </a:spcBef>
                        <a:spcAft>
                          <a:spcPts val="0"/>
                        </a:spcAft>
                        <a:buNone/>
                      </a:pPr>
                      <a:r>
                        <a:rPr lang="ja" sz="2000">
                          <a:solidFill>
                            <a:srgbClr val="17194F"/>
                          </a:solidFill>
                          <a:latin typeface="M PLUS 1"/>
                          <a:ea typeface="M PLUS 1"/>
                          <a:cs typeface="M PLUS 1"/>
                          <a:sym typeface="M PLUS 1"/>
                        </a:rPr>
                        <a:t>・問い合わせ（メール）</a:t>
                      </a:r>
                      <a:endParaRPr sz="2000">
                        <a:solidFill>
                          <a:srgbClr val="17194F"/>
                        </a:solidFill>
                        <a:latin typeface="M PLUS 1"/>
                        <a:ea typeface="M PLUS 1"/>
                        <a:cs typeface="M PLUS 1"/>
                        <a:sym typeface="M PLUS 1"/>
                      </a:endParaRPr>
                    </a:p>
                    <a:p>
                      <a:pPr indent="0" lvl="0" marL="0" rtl="0" algn="l">
                        <a:spcBef>
                          <a:spcPts val="0"/>
                        </a:spcBef>
                        <a:spcAft>
                          <a:spcPts val="0"/>
                        </a:spcAft>
                        <a:buNone/>
                      </a:pPr>
                      <a:r>
                        <a:rPr lang="ja" sz="2000">
                          <a:solidFill>
                            <a:srgbClr val="17194F"/>
                          </a:solidFill>
                          <a:latin typeface="M PLUS 1"/>
                          <a:ea typeface="M PLUS 1"/>
                          <a:cs typeface="M PLUS 1"/>
                          <a:sym typeface="M PLUS 1"/>
                        </a:rPr>
                        <a:t>・コンサルティング支援あり（オプション）</a:t>
                      </a:r>
                      <a:endParaRPr sz="20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28575">
                      <a:solidFill>
                        <a:srgbClr val="FF1D66"/>
                      </a:solidFill>
                      <a:prstDash val="solid"/>
                      <a:round/>
                      <a:headEnd len="sm" w="sm" type="none"/>
                      <a:tailEnd len="sm" w="sm" type="none"/>
                    </a:lnR>
                    <a:lnT cap="flat" cmpd="sng" w="9525">
                      <a:solidFill>
                        <a:srgbClr val="A4C2F4"/>
                      </a:solidFill>
                      <a:prstDash val="solid"/>
                      <a:round/>
                      <a:headEnd len="sm" w="sm" type="none"/>
                      <a:tailEnd len="sm" w="sm" type="none"/>
                    </a:lnT>
                    <a:lnB cap="flat" cmpd="sng" w="28575">
                      <a:solidFill>
                        <a:srgbClr val="FF1D66"/>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2000">
                          <a:solidFill>
                            <a:srgbClr val="17194F"/>
                          </a:solidFill>
                          <a:latin typeface="M PLUS 1"/>
                          <a:ea typeface="M PLUS 1"/>
                          <a:cs typeface="M PLUS 1"/>
                          <a:sym typeface="M PLUS 1"/>
                        </a:rPr>
                        <a:t>・ヘルプページ</a:t>
                      </a:r>
                      <a:endParaRPr sz="2000">
                        <a:solidFill>
                          <a:srgbClr val="17194F"/>
                        </a:solidFill>
                        <a:latin typeface="M PLUS 1"/>
                        <a:ea typeface="M PLUS 1"/>
                        <a:cs typeface="M PLUS 1"/>
                        <a:sym typeface="M PLUS 1"/>
                      </a:endParaRPr>
                    </a:p>
                    <a:p>
                      <a:pPr indent="0" lvl="0" marL="0" rtl="0" algn="l">
                        <a:spcBef>
                          <a:spcPts val="0"/>
                        </a:spcBef>
                        <a:spcAft>
                          <a:spcPts val="0"/>
                        </a:spcAft>
                        <a:buNone/>
                      </a:pPr>
                      <a:r>
                        <a:rPr lang="ja" sz="2000">
                          <a:solidFill>
                            <a:srgbClr val="17194F"/>
                          </a:solidFill>
                          <a:latin typeface="M PLUS 1"/>
                          <a:ea typeface="M PLUS 1"/>
                          <a:cs typeface="M PLUS 1"/>
                          <a:sym typeface="M PLUS 1"/>
                        </a:rPr>
                        <a:t>・問い合わせ</a:t>
                      </a:r>
                      <a:r>
                        <a:rPr lang="ja" sz="1400">
                          <a:solidFill>
                            <a:srgbClr val="17194F"/>
                          </a:solidFill>
                          <a:latin typeface="M PLUS 1"/>
                          <a:ea typeface="M PLUS 1"/>
                          <a:cs typeface="M PLUS 1"/>
                          <a:sym typeface="M PLUS 1"/>
                        </a:rPr>
                        <a:t>（メール）</a:t>
                      </a:r>
                      <a:endParaRPr sz="1400">
                        <a:solidFill>
                          <a:srgbClr val="17194F"/>
                        </a:solidFill>
                        <a:latin typeface="M PLUS 1"/>
                        <a:ea typeface="M PLUS 1"/>
                        <a:cs typeface="M PLUS 1"/>
                        <a:sym typeface="M PLUS 1"/>
                      </a:endParaRPr>
                    </a:p>
                  </a:txBody>
                  <a:tcPr marT="182850" marB="182850" marR="182850" marL="182850" anchor="ctr">
                    <a:lnL cap="flat" cmpd="sng" w="28575">
                      <a:solidFill>
                        <a:srgbClr val="FF1D66"/>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solidFill>
                      <a:srgbClr val="FFFFFF"/>
                    </a:solidFill>
                  </a:tcPr>
                </a:tc>
              </a:tr>
            </a:tbl>
          </a:graphicData>
        </a:graphic>
      </p:graphicFrame>
      <p:sp>
        <p:nvSpPr>
          <p:cNvPr id="632" name="Google Shape;632;p49"/>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pic>
        <p:nvPicPr>
          <p:cNvPr id="633" name="Google Shape;633;p49"/>
          <p:cNvPicPr preferRelativeResize="0"/>
          <p:nvPr/>
        </p:nvPicPr>
        <p:blipFill>
          <a:blip r:embed="rId4">
            <a:alphaModFix/>
          </a:blip>
          <a:stretch>
            <a:fillRect/>
          </a:stretch>
        </p:blipFill>
        <p:spPr>
          <a:xfrm>
            <a:off x="7354074" y="2034937"/>
            <a:ext cx="3109975" cy="504675"/>
          </a:xfrm>
          <a:prstGeom prst="rect">
            <a:avLst/>
          </a:prstGeom>
          <a:noFill/>
          <a:ln>
            <a:noFill/>
          </a:ln>
        </p:spPr>
      </p:pic>
      <p:sp>
        <p:nvSpPr>
          <p:cNvPr id="634" name="Google Shape;634;p49"/>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latin typeface="M PLUS 1"/>
                <a:ea typeface="M PLUS 1"/>
                <a:cs typeface="M PLUS 1"/>
                <a:sym typeface="M PLUS 1"/>
              </a:rPr>
              <a:t>他LP制作ツールとの比較</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638" name="Shape 638"/>
        <p:cNvGrpSpPr/>
        <p:nvPr/>
      </p:nvGrpSpPr>
      <p:grpSpPr>
        <a:xfrm>
          <a:off x="0" y="0"/>
          <a:ext cx="0" cy="0"/>
          <a:chOff x="0" y="0"/>
          <a:chExt cx="0" cy="0"/>
        </a:xfrm>
      </p:grpSpPr>
      <p:sp>
        <p:nvSpPr>
          <p:cNvPr id="639" name="Google Shape;639;p50"/>
          <p:cNvSpPr txBox="1"/>
          <p:nvPr>
            <p:ph type="title"/>
          </p:nvPr>
        </p:nvSpPr>
        <p:spPr>
          <a:xfrm>
            <a:off x="1080600" y="4301700"/>
            <a:ext cx="11455200" cy="16836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ja" sz="6000"/>
              <a:t>ベーシックのご支援体制</a:t>
            </a:r>
            <a:endParaRPr sz="6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1"/>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ベーシックのご支援体制</a:t>
            </a:r>
            <a:endParaRPr/>
          </a:p>
        </p:txBody>
      </p:sp>
      <p:sp>
        <p:nvSpPr>
          <p:cNvPr id="645" name="Google Shape;645;p51"/>
          <p:cNvSpPr/>
          <p:nvPr/>
        </p:nvSpPr>
        <p:spPr>
          <a:xfrm flipH="1">
            <a:off x="1523950" y="4167000"/>
            <a:ext cx="15777000" cy="5550600"/>
          </a:xfrm>
          <a:prstGeom prst="rtTriangle">
            <a:avLst/>
          </a:prstGeom>
          <a:solidFill>
            <a:srgbClr val="EAF2FA"/>
          </a:solidFill>
          <a:ln cap="flat" cmpd="sng" w="9525">
            <a:solidFill>
              <a:srgbClr val="EAF2F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b="1" sz="2400">
              <a:latin typeface="M PLUS 1"/>
              <a:ea typeface="M PLUS 1"/>
              <a:cs typeface="M PLUS 1"/>
              <a:sym typeface="M PLUS 1"/>
            </a:endParaRPr>
          </a:p>
        </p:txBody>
      </p:sp>
      <p:sp>
        <p:nvSpPr>
          <p:cNvPr id="646" name="Google Shape;646;p51"/>
          <p:cNvSpPr/>
          <p:nvPr/>
        </p:nvSpPr>
        <p:spPr>
          <a:xfrm>
            <a:off x="4391400" y="1773400"/>
            <a:ext cx="3056400" cy="546000"/>
          </a:xfrm>
          <a:prstGeom prst="homePlate">
            <a:avLst>
              <a:gd fmla="val 28938" name="adj"/>
            </a:avLst>
          </a:prstGeom>
          <a:gradFill>
            <a:gsLst>
              <a:gs pos="0">
                <a:srgbClr val="32ACCA"/>
              </a:gs>
              <a:gs pos="100000">
                <a:srgbClr val="60D6D6"/>
              </a:gs>
            </a:gsLst>
            <a:lin ang="0" scaled="0"/>
          </a:gradFill>
          <a:ln cap="flat" cmpd="sng" w="9525">
            <a:solidFill>
              <a:srgbClr val="EAF2F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FFFFFF"/>
                </a:solidFill>
                <a:latin typeface="M PLUS 1"/>
                <a:ea typeface="M PLUS 1"/>
                <a:cs typeface="M PLUS 1"/>
                <a:sym typeface="M PLUS 1"/>
              </a:rPr>
              <a:t>フェイズ ❷</a:t>
            </a:r>
            <a:endParaRPr b="1" sz="2200">
              <a:solidFill>
                <a:srgbClr val="FFFFFF"/>
              </a:solidFill>
              <a:latin typeface="M PLUS 1"/>
              <a:ea typeface="M PLUS 1"/>
              <a:cs typeface="M PLUS 1"/>
              <a:sym typeface="M PLUS 1"/>
            </a:endParaRPr>
          </a:p>
        </p:txBody>
      </p:sp>
      <p:sp>
        <p:nvSpPr>
          <p:cNvPr id="647" name="Google Shape;647;p51"/>
          <p:cNvSpPr/>
          <p:nvPr/>
        </p:nvSpPr>
        <p:spPr>
          <a:xfrm>
            <a:off x="7526000" y="1773400"/>
            <a:ext cx="3700800" cy="546000"/>
          </a:xfrm>
          <a:prstGeom prst="homePlate">
            <a:avLst>
              <a:gd fmla="val 32293" name="adj"/>
            </a:avLst>
          </a:prstGeom>
          <a:gradFill>
            <a:gsLst>
              <a:gs pos="0">
                <a:srgbClr val="32ACCA"/>
              </a:gs>
              <a:gs pos="100000">
                <a:srgbClr val="60D6D6"/>
              </a:gs>
            </a:gsLst>
            <a:lin ang="0" scaled="0"/>
          </a:gradFill>
          <a:ln cap="flat" cmpd="sng" w="9525">
            <a:solidFill>
              <a:srgbClr val="EAF2F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FFFFFF"/>
                </a:solidFill>
                <a:latin typeface="M PLUS 1"/>
                <a:ea typeface="M PLUS 1"/>
                <a:cs typeface="M PLUS 1"/>
                <a:sym typeface="M PLUS 1"/>
              </a:rPr>
              <a:t>フェイズ ❸</a:t>
            </a:r>
            <a:endParaRPr b="1" sz="2200">
              <a:solidFill>
                <a:srgbClr val="FFFFFF"/>
              </a:solidFill>
              <a:latin typeface="M PLUS 1"/>
              <a:ea typeface="M PLUS 1"/>
              <a:cs typeface="M PLUS 1"/>
              <a:sym typeface="M PLUS 1"/>
            </a:endParaRPr>
          </a:p>
        </p:txBody>
      </p:sp>
      <p:sp>
        <p:nvSpPr>
          <p:cNvPr id="648" name="Google Shape;648;p51"/>
          <p:cNvSpPr/>
          <p:nvPr/>
        </p:nvSpPr>
        <p:spPr>
          <a:xfrm>
            <a:off x="11232850" y="1773400"/>
            <a:ext cx="3553200" cy="546000"/>
          </a:xfrm>
          <a:prstGeom prst="homePlate">
            <a:avLst>
              <a:gd fmla="val 32335" name="adj"/>
            </a:avLst>
          </a:prstGeom>
          <a:gradFill>
            <a:gsLst>
              <a:gs pos="0">
                <a:srgbClr val="32ACCA"/>
              </a:gs>
              <a:gs pos="100000">
                <a:srgbClr val="60D6D6"/>
              </a:gs>
            </a:gsLst>
            <a:lin ang="0" scaled="0"/>
          </a:gradFill>
          <a:ln cap="flat" cmpd="sng" w="9525">
            <a:solidFill>
              <a:srgbClr val="EAF2F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FFFFFF"/>
                </a:solidFill>
                <a:latin typeface="M PLUS 1"/>
                <a:ea typeface="M PLUS 1"/>
                <a:cs typeface="M PLUS 1"/>
                <a:sym typeface="M PLUS 1"/>
              </a:rPr>
              <a:t>フェイズ ❹</a:t>
            </a:r>
            <a:endParaRPr b="1" sz="2200">
              <a:solidFill>
                <a:srgbClr val="FFFFFF"/>
              </a:solidFill>
              <a:latin typeface="M PLUS 1"/>
              <a:ea typeface="M PLUS 1"/>
              <a:cs typeface="M PLUS 1"/>
              <a:sym typeface="M PLUS 1"/>
            </a:endParaRPr>
          </a:p>
        </p:txBody>
      </p:sp>
      <p:sp>
        <p:nvSpPr>
          <p:cNvPr id="649" name="Google Shape;649;p51"/>
          <p:cNvSpPr/>
          <p:nvPr/>
        </p:nvSpPr>
        <p:spPr>
          <a:xfrm>
            <a:off x="14782800" y="1773400"/>
            <a:ext cx="2696400" cy="546000"/>
          </a:xfrm>
          <a:prstGeom prst="homePlate">
            <a:avLst>
              <a:gd fmla="val 28701" name="adj"/>
            </a:avLst>
          </a:prstGeom>
          <a:gradFill>
            <a:gsLst>
              <a:gs pos="0">
                <a:srgbClr val="32ACCA"/>
              </a:gs>
              <a:gs pos="100000">
                <a:srgbClr val="60D6D6"/>
              </a:gs>
            </a:gsLst>
            <a:lin ang="0" scaled="0"/>
          </a:gradFill>
          <a:ln cap="flat" cmpd="sng" w="9525">
            <a:solidFill>
              <a:srgbClr val="EAF2F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FFFFFF"/>
                </a:solidFill>
                <a:latin typeface="M PLUS 1"/>
                <a:ea typeface="M PLUS 1"/>
                <a:cs typeface="M PLUS 1"/>
                <a:sym typeface="M PLUS 1"/>
              </a:rPr>
              <a:t>フェイズ ❺</a:t>
            </a:r>
            <a:endParaRPr b="1" sz="2200">
              <a:solidFill>
                <a:srgbClr val="FFFFFF"/>
              </a:solidFill>
              <a:latin typeface="M PLUS 1"/>
              <a:ea typeface="M PLUS 1"/>
              <a:cs typeface="M PLUS 1"/>
              <a:sym typeface="M PLUS 1"/>
            </a:endParaRPr>
          </a:p>
        </p:txBody>
      </p:sp>
      <p:sp>
        <p:nvSpPr>
          <p:cNvPr id="650" name="Google Shape;650;p51"/>
          <p:cNvSpPr txBox="1"/>
          <p:nvPr/>
        </p:nvSpPr>
        <p:spPr>
          <a:xfrm>
            <a:off x="7544648" y="2448050"/>
            <a:ext cx="3553200" cy="738900"/>
          </a:xfrm>
          <a:prstGeom prst="rect">
            <a:avLst/>
          </a:prstGeom>
          <a:solidFill>
            <a:srgbClr val="17194F"/>
          </a:solid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2400">
                <a:solidFill>
                  <a:schemeClr val="lt1"/>
                </a:solidFill>
                <a:latin typeface="M PLUS 1"/>
                <a:ea typeface="M PLUS 1"/>
                <a:cs typeface="M PLUS 1"/>
                <a:sym typeface="M PLUS 1"/>
              </a:rPr>
              <a:t>サイトリニューアル</a:t>
            </a:r>
            <a:endParaRPr b="1" sz="2400">
              <a:solidFill>
                <a:schemeClr val="lt1"/>
              </a:solidFill>
              <a:latin typeface="M PLUS 1"/>
              <a:ea typeface="M PLUS 1"/>
              <a:cs typeface="M PLUS 1"/>
              <a:sym typeface="M PLUS 1"/>
            </a:endParaRPr>
          </a:p>
        </p:txBody>
      </p:sp>
      <p:sp>
        <p:nvSpPr>
          <p:cNvPr id="651" name="Google Shape;651;p51"/>
          <p:cNvSpPr txBox="1"/>
          <p:nvPr/>
        </p:nvSpPr>
        <p:spPr>
          <a:xfrm>
            <a:off x="11233013" y="2437750"/>
            <a:ext cx="3459000" cy="738900"/>
          </a:xfrm>
          <a:prstGeom prst="rect">
            <a:avLst/>
          </a:prstGeom>
          <a:solidFill>
            <a:srgbClr val="17194F"/>
          </a:solid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2400">
                <a:solidFill>
                  <a:schemeClr val="lt1"/>
                </a:solidFill>
                <a:latin typeface="M PLUS 1"/>
                <a:ea typeface="M PLUS 1"/>
                <a:cs typeface="M PLUS 1"/>
                <a:sym typeface="M PLUS 1"/>
              </a:rPr>
              <a:t>コンテンツ開発</a:t>
            </a:r>
            <a:endParaRPr b="1" sz="2400">
              <a:solidFill>
                <a:schemeClr val="lt1"/>
              </a:solidFill>
              <a:latin typeface="M PLUS 1"/>
              <a:ea typeface="M PLUS 1"/>
              <a:cs typeface="M PLUS 1"/>
              <a:sym typeface="M PLUS 1"/>
            </a:endParaRPr>
          </a:p>
        </p:txBody>
      </p:sp>
      <p:sp>
        <p:nvSpPr>
          <p:cNvPr id="652" name="Google Shape;652;p51"/>
          <p:cNvSpPr txBox="1"/>
          <p:nvPr/>
        </p:nvSpPr>
        <p:spPr>
          <a:xfrm>
            <a:off x="14836321" y="2428594"/>
            <a:ext cx="2480400" cy="738900"/>
          </a:xfrm>
          <a:prstGeom prst="rect">
            <a:avLst/>
          </a:prstGeom>
          <a:solidFill>
            <a:srgbClr val="17194F"/>
          </a:solid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2400">
                <a:solidFill>
                  <a:schemeClr val="lt1"/>
                </a:solidFill>
                <a:latin typeface="M PLUS 1"/>
                <a:ea typeface="M PLUS 1"/>
                <a:cs typeface="M PLUS 1"/>
                <a:sym typeface="M PLUS 1"/>
              </a:rPr>
              <a:t>投資拡大</a:t>
            </a:r>
            <a:endParaRPr b="1" sz="2400">
              <a:solidFill>
                <a:schemeClr val="lt1"/>
              </a:solidFill>
              <a:latin typeface="M PLUS 1"/>
              <a:ea typeface="M PLUS 1"/>
              <a:cs typeface="M PLUS 1"/>
              <a:sym typeface="M PLUS 1"/>
            </a:endParaRPr>
          </a:p>
        </p:txBody>
      </p:sp>
      <p:sp>
        <p:nvSpPr>
          <p:cNvPr id="653" name="Google Shape;653;p51"/>
          <p:cNvSpPr txBox="1"/>
          <p:nvPr/>
        </p:nvSpPr>
        <p:spPr>
          <a:xfrm>
            <a:off x="4423300" y="2470700"/>
            <a:ext cx="3024600" cy="738900"/>
          </a:xfrm>
          <a:prstGeom prst="rect">
            <a:avLst/>
          </a:prstGeom>
          <a:solidFill>
            <a:srgbClr val="17194F"/>
          </a:solid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2400">
                <a:solidFill>
                  <a:schemeClr val="lt1"/>
                </a:solidFill>
                <a:latin typeface="M PLUS 1"/>
                <a:ea typeface="M PLUS 1"/>
                <a:cs typeface="M PLUS 1"/>
                <a:sym typeface="M PLUS 1"/>
              </a:rPr>
              <a:t>誰・何を定義</a:t>
            </a:r>
            <a:endParaRPr b="1" sz="2400">
              <a:solidFill>
                <a:schemeClr val="lt1"/>
              </a:solidFill>
              <a:latin typeface="M PLUS 1"/>
              <a:ea typeface="M PLUS 1"/>
              <a:cs typeface="M PLUS 1"/>
              <a:sym typeface="M PLUS 1"/>
            </a:endParaRPr>
          </a:p>
        </p:txBody>
      </p:sp>
      <p:sp>
        <p:nvSpPr>
          <p:cNvPr id="654" name="Google Shape;654;p51"/>
          <p:cNvSpPr/>
          <p:nvPr/>
        </p:nvSpPr>
        <p:spPr>
          <a:xfrm>
            <a:off x="4397902" y="4130000"/>
            <a:ext cx="3024600" cy="1716600"/>
          </a:xfrm>
          <a:prstGeom prst="rect">
            <a:avLst/>
          </a:prstGeom>
          <a:noFill/>
          <a:ln cap="flat" cmpd="sng" w="19050">
            <a:solidFill>
              <a:srgbClr val="FFF2C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None/>
            </a:pPr>
            <a:r>
              <a:rPr lang="ja" sz="1800">
                <a:solidFill>
                  <a:srgbClr val="17194F"/>
                </a:solidFill>
                <a:latin typeface="M PLUS 1"/>
                <a:ea typeface="M PLUS 1"/>
                <a:cs typeface="M PLUS 1"/>
                <a:sym typeface="M PLUS 1"/>
              </a:rPr>
              <a:t>ターゲットに向けた</a:t>
            </a:r>
            <a:endParaRPr sz="1800">
              <a:solidFill>
                <a:srgbClr val="17194F"/>
              </a:solidFill>
              <a:latin typeface="M PLUS 1"/>
              <a:ea typeface="M PLUS 1"/>
              <a:cs typeface="M PLUS 1"/>
              <a:sym typeface="M PLUS 1"/>
            </a:endParaRPr>
          </a:p>
          <a:p>
            <a:pPr indent="0" lvl="0" marL="0" rtl="0" algn="l">
              <a:lnSpc>
                <a:spcPct val="115000"/>
              </a:lnSpc>
              <a:spcBef>
                <a:spcPts val="0"/>
              </a:spcBef>
              <a:spcAft>
                <a:spcPts val="0"/>
              </a:spcAft>
              <a:buNone/>
            </a:pPr>
            <a:r>
              <a:rPr b="1" lang="ja" sz="1800">
                <a:solidFill>
                  <a:srgbClr val="17194F"/>
                </a:solidFill>
                <a:latin typeface="M PLUS 1"/>
                <a:ea typeface="M PLUS 1"/>
                <a:cs typeface="M PLUS 1"/>
                <a:sym typeface="M PLUS 1"/>
              </a:rPr>
              <a:t>情報とコンテンツの整理</a:t>
            </a:r>
            <a:endParaRPr b="1" sz="1800">
              <a:solidFill>
                <a:srgbClr val="17194F"/>
              </a:solidFill>
              <a:latin typeface="M PLUS 1"/>
              <a:ea typeface="M PLUS 1"/>
              <a:cs typeface="M PLUS 1"/>
              <a:sym typeface="M PLUS 1"/>
            </a:endParaRPr>
          </a:p>
        </p:txBody>
      </p:sp>
      <p:sp>
        <p:nvSpPr>
          <p:cNvPr id="655" name="Google Shape;655;p51"/>
          <p:cNvSpPr/>
          <p:nvPr/>
        </p:nvSpPr>
        <p:spPr>
          <a:xfrm>
            <a:off x="1441850" y="3343000"/>
            <a:ext cx="9666000" cy="656400"/>
          </a:xfrm>
          <a:prstGeom prst="rect">
            <a:avLst/>
          </a:prstGeom>
          <a:solidFill>
            <a:srgbClr val="FFF2CC"/>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ja" sz="2000">
                <a:solidFill>
                  <a:srgbClr val="17194F"/>
                </a:solidFill>
                <a:latin typeface="M PLUS 1"/>
                <a:ea typeface="M PLUS 1"/>
                <a:cs typeface="M PLUS 1"/>
                <a:sym typeface="M PLUS 1"/>
              </a:rPr>
              <a:t>貴社の商材の魅力が正しく</a:t>
            </a:r>
            <a:r>
              <a:rPr b="1" lang="ja" sz="2200">
                <a:solidFill>
                  <a:srgbClr val="17194F"/>
                </a:solidFill>
                <a:latin typeface="M PLUS 1"/>
                <a:ea typeface="M PLUS 1"/>
                <a:cs typeface="M PLUS 1"/>
                <a:sym typeface="M PLUS 1"/>
              </a:rPr>
              <a:t>ユーザーに伝わる土台構築</a:t>
            </a:r>
            <a:endParaRPr b="1" sz="2200">
              <a:solidFill>
                <a:srgbClr val="17194F"/>
              </a:solidFill>
              <a:latin typeface="M PLUS 1"/>
              <a:ea typeface="M PLUS 1"/>
              <a:cs typeface="M PLUS 1"/>
              <a:sym typeface="M PLUS 1"/>
            </a:endParaRPr>
          </a:p>
        </p:txBody>
      </p:sp>
      <p:sp>
        <p:nvSpPr>
          <p:cNvPr id="656" name="Google Shape;656;p51"/>
          <p:cNvSpPr/>
          <p:nvPr/>
        </p:nvSpPr>
        <p:spPr>
          <a:xfrm>
            <a:off x="11235249" y="3324000"/>
            <a:ext cx="6064800" cy="656400"/>
          </a:xfrm>
          <a:prstGeom prst="rect">
            <a:avLst/>
          </a:prstGeom>
          <a:solidFill>
            <a:srgbClr val="D0E0E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ja" sz="2000">
                <a:solidFill>
                  <a:srgbClr val="17194F"/>
                </a:solidFill>
                <a:latin typeface="M PLUS 1"/>
                <a:ea typeface="M PLUS 1"/>
                <a:cs typeface="M PLUS 1"/>
                <a:sym typeface="M PLUS 1"/>
              </a:rPr>
              <a:t>ユーザーに向けた</a:t>
            </a:r>
            <a:r>
              <a:rPr b="1" lang="ja" sz="2200">
                <a:solidFill>
                  <a:srgbClr val="17194F"/>
                </a:solidFill>
                <a:latin typeface="M PLUS 1"/>
                <a:ea typeface="M PLUS 1"/>
                <a:cs typeface="M PLUS 1"/>
                <a:sym typeface="M PLUS 1"/>
              </a:rPr>
              <a:t>情報発信</a:t>
            </a:r>
            <a:r>
              <a:rPr lang="ja" sz="2000">
                <a:solidFill>
                  <a:srgbClr val="17194F"/>
                </a:solidFill>
                <a:latin typeface="M PLUS 1"/>
                <a:ea typeface="M PLUS 1"/>
                <a:cs typeface="M PLUS 1"/>
                <a:sym typeface="M PLUS 1"/>
              </a:rPr>
              <a:t>と</a:t>
            </a:r>
            <a:r>
              <a:rPr b="1" lang="ja" sz="2200">
                <a:solidFill>
                  <a:srgbClr val="17194F"/>
                </a:solidFill>
                <a:latin typeface="M PLUS 1"/>
                <a:ea typeface="M PLUS 1"/>
                <a:cs typeface="M PLUS 1"/>
                <a:sym typeface="M PLUS 1"/>
              </a:rPr>
              <a:t>マーケ施策</a:t>
            </a:r>
            <a:r>
              <a:rPr lang="ja" sz="2000">
                <a:solidFill>
                  <a:srgbClr val="17194F"/>
                </a:solidFill>
                <a:latin typeface="M PLUS 1"/>
                <a:ea typeface="M PLUS 1"/>
                <a:cs typeface="M PLUS 1"/>
                <a:sym typeface="M PLUS 1"/>
              </a:rPr>
              <a:t>の実行</a:t>
            </a:r>
            <a:endParaRPr sz="2000">
              <a:solidFill>
                <a:srgbClr val="17194F"/>
              </a:solidFill>
              <a:latin typeface="M PLUS 1"/>
              <a:ea typeface="M PLUS 1"/>
              <a:cs typeface="M PLUS 1"/>
              <a:sym typeface="M PLUS 1"/>
            </a:endParaRPr>
          </a:p>
        </p:txBody>
      </p:sp>
      <p:sp>
        <p:nvSpPr>
          <p:cNvPr id="657" name="Google Shape;657;p51"/>
          <p:cNvSpPr/>
          <p:nvPr/>
        </p:nvSpPr>
        <p:spPr>
          <a:xfrm>
            <a:off x="7570451" y="4142500"/>
            <a:ext cx="3459000" cy="1716600"/>
          </a:xfrm>
          <a:prstGeom prst="rect">
            <a:avLst/>
          </a:prstGeom>
          <a:noFill/>
          <a:ln cap="flat" cmpd="sng" w="19050">
            <a:solidFill>
              <a:srgbClr val="FFF2C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rgbClr val="000000"/>
              </a:buClr>
              <a:buSzPts val="2200"/>
              <a:buFont typeface="Arial"/>
              <a:buNone/>
            </a:pPr>
            <a:r>
              <a:rPr b="1" lang="ja" sz="1800">
                <a:solidFill>
                  <a:srgbClr val="17194F"/>
                </a:solidFill>
                <a:latin typeface="M PLUS 1"/>
                <a:ea typeface="M PLUS 1"/>
                <a:cs typeface="M PLUS 1"/>
                <a:sym typeface="M PLUS 1"/>
              </a:rPr>
              <a:t>CVまでのプロセスを設計</a:t>
            </a:r>
            <a:r>
              <a:rPr lang="ja" sz="1800">
                <a:solidFill>
                  <a:srgbClr val="17194F"/>
                </a:solidFill>
                <a:latin typeface="M PLUS 1"/>
                <a:ea typeface="M PLUS 1"/>
                <a:cs typeface="M PLUS 1"/>
                <a:sym typeface="M PLUS 1"/>
              </a:rPr>
              <a:t>し、</a:t>
            </a:r>
            <a:endParaRPr sz="1800">
              <a:solidFill>
                <a:srgbClr val="17194F"/>
              </a:solidFill>
              <a:latin typeface="M PLUS 1"/>
              <a:ea typeface="M PLUS 1"/>
              <a:cs typeface="M PLUS 1"/>
              <a:sym typeface="M PLUS 1"/>
            </a:endParaRPr>
          </a:p>
          <a:p>
            <a:pPr indent="0" lvl="0" marL="0" rtl="0" algn="l">
              <a:lnSpc>
                <a:spcPct val="115000"/>
              </a:lnSpc>
              <a:spcBef>
                <a:spcPts val="0"/>
              </a:spcBef>
              <a:spcAft>
                <a:spcPts val="0"/>
              </a:spcAft>
              <a:buClr>
                <a:srgbClr val="000000"/>
              </a:buClr>
              <a:buSzPts val="2200"/>
              <a:buFont typeface="Arial"/>
              <a:buNone/>
            </a:pPr>
            <a:r>
              <a:rPr lang="ja" sz="1800">
                <a:solidFill>
                  <a:srgbClr val="17194F"/>
                </a:solidFill>
                <a:latin typeface="M PLUS 1"/>
                <a:ea typeface="M PLUS 1"/>
                <a:cs typeface="M PLUS 1"/>
                <a:sym typeface="M PLUS 1"/>
              </a:rPr>
              <a:t>CVR向上・サイト内</a:t>
            </a:r>
            <a:r>
              <a:rPr lang="ja" sz="1800">
                <a:solidFill>
                  <a:srgbClr val="17194F"/>
                </a:solidFill>
                <a:latin typeface="M PLUS 1"/>
                <a:ea typeface="M PLUS 1"/>
                <a:cs typeface="M PLUS 1"/>
                <a:sym typeface="M PLUS 1"/>
              </a:rPr>
              <a:t>の</a:t>
            </a:r>
            <a:r>
              <a:rPr lang="ja" sz="1800">
                <a:solidFill>
                  <a:srgbClr val="17194F"/>
                </a:solidFill>
                <a:latin typeface="M PLUS 1"/>
                <a:ea typeface="M PLUS 1"/>
                <a:cs typeface="M PLUS 1"/>
                <a:sym typeface="M PLUS 1"/>
              </a:rPr>
              <a:t>改善</a:t>
            </a:r>
            <a:endParaRPr sz="1800">
              <a:solidFill>
                <a:srgbClr val="17194F"/>
              </a:solidFill>
              <a:latin typeface="M PLUS 1"/>
              <a:ea typeface="M PLUS 1"/>
              <a:cs typeface="M PLUS 1"/>
              <a:sym typeface="M PLUS 1"/>
            </a:endParaRPr>
          </a:p>
        </p:txBody>
      </p:sp>
      <p:sp>
        <p:nvSpPr>
          <p:cNvPr id="658" name="Google Shape;658;p51"/>
          <p:cNvSpPr/>
          <p:nvPr/>
        </p:nvSpPr>
        <p:spPr>
          <a:xfrm>
            <a:off x="11264017" y="4151250"/>
            <a:ext cx="3459000" cy="1716600"/>
          </a:xfrm>
          <a:prstGeom prst="rect">
            <a:avLst/>
          </a:prstGeom>
          <a:noFill/>
          <a:ln cap="flat" cmpd="sng" w="19050">
            <a:solidFill>
              <a:srgbClr val="D0E0E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None/>
            </a:pPr>
            <a:r>
              <a:rPr lang="ja" sz="1800">
                <a:solidFill>
                  <a:srgbClr val="17194F"/>
                </a:solidFill>
                <a:latin typeface="M PLUS 1"/>
                <a:ea typeface="M PLUS 1"/>
                <a:cs typeface="M PLUS 1"/>
                <a:sym typeface="M PLUS 1"/>
              </a:rPr>
              <a:t>コンテンツ・プロセスごとに</a:t>
            </a:r>
            <a:endParaRPr sz="1800">
              <a:solidFill>
                <a:srgbClr val="17194F"/>
              </a:solidFill>
              <a:latin typeface="M PLUS 1"/>
              <a:ea typeface="M PLUS 1"/>
              <a:cs typeface="M PLUS 1"/>
              <a:sym typeface="M PLUS 1"/>
            </a:endParaRPr>
          </a:p>
          <a:p>
            <a:pPr indent="0" lvl="0" marL="0" rtl="0" algn="l">
              <a:lnSpc>
                <a:spcPct val="115000"/>
              </a:lnSpc>
              <a:spcBef>
                <a:spcPts val="0"/>
              </a:spcBef>
              <a:spcAft>
                <a:spcPts val="0"/>
              </a:spcAft>
              <a:buNone/>
            </a:pPr>
            <a:r>
              <a:rPr b="1" lang="ja" sz="1800">
                <a:solidFill>
                  <a:srgbClr val="17194F"/>
                </a:solidFill>
                <a:latin typeface="M PLUS 1"/>
                <a:ea typeface="M PLUS 1"/>
                <a:cs typeface="M PLUS 1"/>
                <a:sym typeface="M PLUS 1"/>
              </a:rPr>
              <a:t>施策の分析、改善</a:t>
            </a:r>
            <a:endParaRPr b="1" sz="1800">
              <a:solidFill>
                <a:srgbClr val="17194F"/>
              </a:solidFill>
              <a:latin typeface="M PLUS 1"/>
              <a:ea typeface="M PLUS 1"/>
              <a:cs typeface="M PLUS 1"/>
              <a:sym typeface="M PLUS 1"/>
            </a:endParaRPr>
          </a:p>
        </p:txBody>
      </p:sp>
      <p:sp>
        <p:nvSpPr>
          <p:cNvPr id="659" name="Google Shape;659;p51"/>
          <p:cNvSpPr/>
          <p:nvPr/>
        </p:nvSpPr>
        <p:spPr>
          <a:xfrm>
            <a:off x="14836308" y="4166993"/>
            <a:ext cx="2502600" cy="1716600"/>
          </a:xfrm>
          <a:prstGeom prst="rect">
            <a:avLst/>
          </a:prstGeom>
          <a:noFill/>
          <a:ln cap="flat" cmpd="sng" w="19050">
            <a:solidFill>
              <a:srgbClr val="D0E0E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None/>
            </a:pPr>
            <a:r>
              <a:rPr lang="ja" sz="1800">
                <a:solidFill>
                  <a:srgbClr val="17194F"/>
                </a:solidFill>
                <a:latin typeface="M PLUS 1"/>
                <a:ea typeface="M PLUS 1"/>
                <a:cs typeface="M PLUS 1"/>
                <a:sym typeface="M PLUS 1"/>
              </a:rPr>
              <a:t>改善</a:t>
            </a:r>
            <a:r>
              <a:rPr lang="ja" sz="1800">
                <a:solidFill>
                  <a:srgbClr val="17194F"/>
                </a:solidFill>
                <a:latin typeface="M PLUS 1"/>
                <a:ea typeface="M PLUS 1"/>
                <a:cs typeface="M PLUS 1"/>
                <a:sym typeface="M PLUS 1"/>
              </a:rPr>
              <a:t>策</a:t>
            </a:r>
            <a:r>
              <a:rPr lang="ja" sz="1800">
                <a:solidFill>
                  <a:srgbClr val="17194F"/>
                </a:solidFill>
                <a:latin typeface="M PLUS 1"/>
                <a:ea typeface="M PLUS 1"/>
                <a:cs typeface="M PLUS 1"/>
                <a:sym typeface="M PLUS 1"/>
              </a:rPr>
              <a:t>から</a:t>
            </a:r>
            <a:endParaRPr sz="1800">
              <a:solidFill>
                <a:srgbClr val="17194F"/>
              </a:solidFill>
              <a:latin typeface="M PLUS 1"/>
              <a:ea typeface="M PLUS 1"/>
              <a:cs typeface="M PLUS 1"/>
              <a:sym typeface="M PLUS 1"/>
            </a:endParaRPr>
          </a:p>
          <a:p>
            <a:pPr indent="0" lvl="0" marL="0" rtl="0" algn="l">
              <a:lnSpc>
                <a:spcPct val="115000"/>
              </a:lnSpc>
              <a:spcBef>
                <a:spcPts val="0"/>
              </a:spcBef>
              <a:spcAft>
                <a:spcPts val="0"/>
              </a:spcAft>
              <a:buNone/>
            </a:pPr>
            <a:r>
              <a:rPr lang="ja" sz="1800">
                <a:solidFill>
                  <a:srgbClr val="17194F"/>
                </a:solidFill>
                <a:latin typeface="M PLUS 1"/>
                <a:ea typeface="M PLUS 1"/>
                <a:cs typeface="M PLUS 1"/>
                <a:sym typeface="M PLUS 1"/>
              </a:rPr>
              <a:t>仮説検証を行い、</a:t>
            </a:r>
            <a:endParaRPr sz="1800">
              <a:solidFill>
                <a:srgbClr val="17194F"/>
              </a:solidFill>
              <a:latin typeface="M PLUS 1"/>
              <a:ea typeface="M PLUS 1"/>
              <a:cs typeface="M PLUS 1"/>
              <a:sym typeface="M PLUS 1"/>
            </a:endParaRPr>
          </a:p>
          <a:p>
            <a:pPr indent="0" lvl="0" marL="0" rtl="0" algn="l">
              <a:lnSpc>
                <a:spcPct val="115000"/>
              </a:lnSpc>
              <a:spcBef>
                <a:spcPts val="0"/>
              </a:spcBef>
              <a:spcAft>
                <a:spcPts val="0"/>
              </a:spcAft>
              <a:buNone/>
            </a:pPr>
            <a:r>
              <a:rPr b="1" lang="ja" sz="1800">
                <a:solidFill>
                  <a:srgbClr val="17194F"/>
                </a:solidFill>
                <a:latin typeface="M PLUS 1"/>
                <a:ea typeface="M PLUS 1"/>
                <a:cs typeface="M PLUS 1"/>
                <a:sym typeface="M PLUS 1"/>
              </a:rPr>
              <a:t>広告施策の拡大</a:t>
            </a:r>
            <a:endParaRPr b="1" sz="1800">
              <a:solidFill>
                <a:srgbClr val="17194F"/>
              </a:solidFill>
              <a:latin typeface="M PLUS 1"/>
              <a:ea typeface="M PLUS 1"/>
              <a:cs typeface="M PLUS 1"/>
              <a:sym typeface="M PLUS 1"/>
            </a:endParaRPr>
          </a:p>
        </p:txBody>
      </p:sp>
      <p:sp>
        <p:nvSpPr>
          <p:cNvPr id="660" name="Google Shape;660;p51"/>
          <p:cNvSpPr txBox="1"/>
          <p:nvPr/>
        </p:nvSpPr>
        <p:spPr>
          <a:xfrm>
            <a:off x="4290001" y="6359750"/>
            <a:ext cx="3024600" cy="12561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Clr>
                <a:schemeClr val="dk1"/>
              </a:buClr>
              <a:buSzPts val="2200"/>
              <a:buFont typeface="Arial"/>
              <a:buNone/>
            </a:pPr>
            <a:r>
              <a:rPr lang="ja" sz="1600">
                <a:solidFill>
                  <a:srgbClr val="17194F"/>
                </a:solidFill>
                <a:latin typeface="M PLUS 1"/>
                <a:ea typeface="M PLUS 1"/>
                <a:cs typeface="M PLUS 1"/>
                <a:sym typeface="M PLUS 1"/>
              </a:rPr>
              <a:t>・戦略設計コンサルティング</a:t>
            </a:r>
            <a:endParaRPr b="1" sz="1800">
              <a:solidFill>
                <a:srgbClr val="17194F"/>
              </a:solidFill>
              <a:latin typeface="M PLUS 1"/>
              <a:ea typeface="M PLUS 1"/>
              <a:cs typeface="M PLUS 1"/>
              <a:sym typeface="M PLUS 1"/>
            </a:endParaRPr>
          </a:p>
          <a:p>
            <a:pPr indent="0" lvl="0" marL="0" rtl="0" algn="l">
              <a:lnSpc>
                <a:spcPct val="130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a:t>
            </a:r>
            <a:r>
              <a:rPr lang="ja" sz="1600">
                <a:solidFill>
                  <a:srgbClr val="17194F"/>
                </a:solidFill>
                <a:latin typeface="M PLUS 1"/>
                <a:ea typeface="M PLUS 1"/>
                <a:cs typeface="M PLUS 1"/>
                <a:sym typeface="M PLUS 1"/>
              </a:rPr>
              <a:t>広告運用代理</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・ホワイトペーパー制作</a:t>
            </a:r>
            <a:endParaRPr sz="1400">
              <a:solidFill>
                <a:srgbClr val="17194F"/>
              </a:solidFill>
              <a:latin typeface="M PLUS 1"/>
              <a:ea typeface="M PLUS 1"/>
              <a:cs typeface="M PLUS 1"/>
              <a:sym typeface="M PLUS 1"/>
            </a:endParaRPr>
          </a:p>
        </p:txBody>
      </p:sp>
      <p:sp>
        <p:nvSpPr>
          <p:cNvPr id="661" name="Google Shape;661;p51"/>
          <p:cNvSpPr txBox="1"/>
          <p:nvPr/>
        </p:nvSpPr>
        <p:spPr>
          <a:xfrm>
            <a:off x="7526499" y="6369700"/>
            <a:ext cx="3137400" cy="15762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None/>
            </a:pPr>
            <a:r>
              <a:rPr lang="ja" sz="1600">
                <a:solidFill>
                  <a:srgbClr val="17194F"/>
                </a:solidFill>
                <a:latin typeface="M PLUS 1"/>
                <a:ea typeface="M PLUS 1"/>
                <a:cs typeface="M PLUS 1"/>
                <a:sym typeface="M PLUS 1"/>
              </a:rPr>
              <a:t>・サイト制作ツール(CMS)</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None/>
            </a:pPr>
            <a:r>
              <a:rPr lang="ja" sz="1600">
                <a:solidFill>
                  <a:srgbClr val="17194F"/>
                </a:solidFill>
                <a:latin typeface="M PLUS 1"/>
                <a:ea typeface="M PLUS 1"/>
                <a:cs typeface="M PLUS 1"/>
                <a:sym typeface="M PLUS 1"/>
              </a:rPr>
              <a:t>・オウンドメディア記事制作</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None/>
            </a:pPr>
            <a:r>
              <a:rPr lang="ja" sz="1600">
                <a:solidFill>
                  <a:srgbClr val="17194F"/>
                </a:solidFill>
                <a:latin typeface="M PLUS 1"/>
                <a:ea typeface="M PLUS 1"/>
                <a:cs typeface="M PLUS 1"/>
                <a:sym typeface="M PLUS 1"/>
              </a:rPr>
              <a:t>・SEOコンサルティング</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Clr>
                <a:schemeClr val="dk1"/>
              </a:buClr>
              <a:buSzPts val="2200"/>
              <a:buFont typeface="Arial"/>
              <a:buNone/>
            </a:pPr>
            <a:r>
              <a:rPr lang="ja" sz="1600">
                <a:solidFill>
                  <a:srgbClr val="17194F"/>
                </a:solidFill>
                <a:latin typeface="M PLUS 1"/>
                <a:ea typeface="M PLUS 1"/>
                <a:cs typeface="M PLUS 1"/>
                <a:sym typeface="M PLUS 1"/>
              </a:rPr>
              <a:t>・MA利活用</a:t>
            </a:r>
            <a:endParaRPr sz="1600">
              <a:solidFill>
                <a:srgbClr val="17194F"/>
              </a:solidFill>
              <a:latin typeface="M PLUS 1"/>
              <a:ea typeface="M PLUS 1"/>
              <a:cs typeface="M PLUS 1"/>
              <a:sym typeface="M PLUS 1"/>
            </a:endParaRPr>
          </a:p>
        </p:txBody>
      </p:sp>
      <p:sp>
        <p:nvSpPr>
          <p:cNvPr id="662" name="Google Shape;662;p51"/>
          <p:cNvSpPr txBox="1"/>
          <p:nvPr/>
        </p:nvSpPr>
        <p:spPr>
          <a:xfrm>
            <a:off x="14531500" y="6324850"/>
            <a:ext cx="2566800" cy="18963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None/>
            </a:pPr>
            <a:r>
              <a:rPr lang="ja" sz="1600">
                <a:solidFill>
                  <a:srgbClr val="17194F"/>
                </a:solidFill>
                <a:latin typeface="M PLUS 1"/>
                <a:ea typeface="M PLUS 1"/>
                <a:cs typeface="M PLUS 1"/>
                <a:sym typeface="M PLUS 1"/>
              </a:rPr>
              <a:t>・LP制作ツール</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None/>
            </a:pPr>
            <a:r>
              <a:rPr lang="ja" sz="1600">
                <a:solidFill>
                  <a:srgbClr val="17194F"/>
                </a:solidFill>
                <a:latin typeface="M PLUS 1"/>
                <a:ea typeface="M PLUS 1"/>
                <a:cs typeface="M PLUS 1"/>
                <a:sym typeface="M PLUS 1"/>
              </a:rPr>
              <a:t>・広告運用代理</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None/>
            </a:pPr>
            <a:r>
              <a:rPr lang="ja" sz="1600">
                <a:solidFill>
                  <a:srgbClr val="17194F"/>
                </a:solidFill>
                <a:latin typeface="M PLUS 1"/>
                <a:ea typeface="M PLUS 1"/>
                <a:cs typeface="M PLUS 1"/>
                <a:sym typeface="M PLUS 1"/>
              </a:rPr>
              <a:t>・人材常駐</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Clr>
                <a:schemeClr val="dk1"/>
              </a:buClr>
              <a:buSzPts val="2200"/>
              <a:buFont typeface="Arial"/>
              <a:buNone/>
            </a:pPr>
            <a:r>
              <a:rPr lang="ja" sz="1600">
                <a:solidFill>
                  <a:srgbClr val="17194F"/>
                </a:solidFill>
                <a:latin typeface="M PLUS 1"/>
                <a:ea typeface="M PLUS 1"/>
                <a:cs typeface="M PLUS 1"/>
                <a:sym typeface="M PLUS 1"/>
              </a:rPr>
              <a:t>・SFA利活用</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Clr>
                <a:schemeClr val="dk1"/>
              </a:buClr>
              <a:buSzPts val="2200"/>
              <a:buFont typeface="Arial"/>
              <a:buNone/>
            </a:pPr>
            <a:r>
              <a:rPr lang="ja" sz="1600">
                <a:solidFill>
                  <a:srgbClr val="17194F"/>
                </a:solidFill>
                <a:latin typeface="M PLUS 1"/>
                <a:ea typeface="M PLUS 1"/>
                <a:cs typeface="M PLUS 1"/>
                <a:sym typeface="M PLUS 1"/>
              </a:rPr>
              <a:t>・CRM利活用</a:t>
            </a:r>
            <a:endParaRPr sz="1600">
              <a:solidFill>
                <a:srgbClr val="17194F"/>
              </a:solidFill>
              <a:latin typeface="M PLUS 1"/>
              <a:ea typeface="M PLUS 1"/>
              <a:cs typeface="M PLUS 1"/>
              <a:sym typeface="M PLUS 1"/>
            </a:endParaRPr>
          </a:p>
        </p:txBody>
      </p:sp>
      <p:sp>
        <p:nvSpPr>
          <p:cNvPr id="663" name="Google Shape;663;p51"/>
          <p:cNvSpPr txBox="1"/>
          <p:nvPr/>
        </p:nvSpPr>
        <p:spPr>
          <a:xfrm>
            <a:off x="11023500" y="6353400"/>
            <a:ext cx="3553200" cy="12561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・事例記事制作</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・ウェビナーコンサルティング</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・動画制作</a:t>
            </a:r>
            <a:endParaRPr sz="1400">
              <a:solidFill>
                <a:srgbClr val="17194F"/>
              </a:solidFill>
              <a:latin typeface="M PLUS 1"/>
              <a:ea typeface="M PLUS 1"/>
              <a:cs typeface="M PLUS 1"/>
              <a:sym typeface="M PLUS 1"/>
            </a:endParaRPr>
          </a:p>
        </p:txBody>
      </p:sp>
      <p:sp>
        <p:nvSpPr>
          <p:cNvPr id="664" name="Google Shape;664;p51"/>
          <p:cNvSpPr/>
          <p:nvPr/>
        </p:nvSpPr>
        <p:spPr>
          <a:xfrm>
            <a:off x="1436557" y="1773400"/>
            <a:ext cx="2836800" cy="546000"/>
          </a:xfrm>
          <a:prstGeom prst="homePlate">
            <a:avLst>
              <a:gd fmla="val 29707" name="adj"/>
            </a:avLst>
          </a:prstGeom>
          <a:gradFill>
            <a:gsLst>
              <a:gs pos="0">
                <a:srgbClr val="32ACCA"/>
              </a:gs>
              <a:gs pos="100000">
                <a:srgbClr val="60D6D6"/>
              </a:gs>
            </a:gsLst>
            <a:lin ang="0" scaled="0"/>
          </a:gradFill>
          <a:ln cap="flat" cmpd="sng" w="9525">
            <a:solidFill>
              <a:srgbClr val="EAF2F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FFFFFF"/>
                </a:solidFill>
                <a:latin typeface="M PLUS 1"/>
                <a:ea typeface="M PLUS 1"/>
                <a:cs typeface="M PLUS 1"/>
                <a:sym typeface="M PLUS 1"/>
              </a:rPr>
              <a:t>フェイズ ❶</a:t>
            </a:r>
            <a:endParaRPr b="1" sz="2200">
              <a:solidFill>
                <a:srgbClr val="FFFFFF"/>
              </a:solidFill>
              <a:latin typeface="M PLUS 1"/>
              <a:ea typeface="M PLUS 1"/>
              <a:cs typeface="M PLUS 1"/>
              <a:sym typeface="M PLUS 1"/>
            </a:endParaRPr>
          </a:p>
        </p:txBody>
      </p:sp>
      <p:sp>
        <p:nvSpPr>
          <p:cNvPr id="665" name="Google Shape;665;p51"/>
          <p:cNvSpPr txBox="1"/>
          <p:nvPr/>
        </p:nvSpPr>
        <p:spPr>
          <a:xfrm>
            <a:off x="1395200" y="2470700"/>
            <a:ext cx="2836800" cy="738900"/>
          </a:xfrm>
          <a:prstGeom prst="rect">
            <a:avLst/>
          </a:prstGeom>
          <a:solidFill>
            <a:srgbClr val="17194F"/>
          </a:solid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2400">
                <a:solidFill>
                  <a:schemeClr val="lt1"/>
                </a:solidFill>
                <a:latin typeface="M PLUS 1"/>
                <a:ea typeface="M PLUS 1"/>
                <a:cs typeface="M PLUS 1"/>
                <a:sym typeface="M PLUS 1"/>
              </a:rPr>
              <a:t>立ち上げ</a:t>
            </a:r>
            <a:endParaRPr b="1" sz="2400">
              <a:solidFill>
                <a:schemeClr val="lt1"/>
              </a:solidFill>
              <a:latin typeface="M PLUS 1"/>
              <a:ea typeface="M PLUS 1"/>
              <a:cs typeface="M PLUS 1"/>
              <a:sym typeface="M PLUS 1"/>
            </a:endParaRPr>
          </a:p>
        </p:txBody>
      </p:sp>
      <p:sp>
        <p:nvSpPr>
          <p:cNvPr id="666" name="Google Shape;666;p51"/>
          <p:cNvSpPr/>
          <p:nvPr/>
        </p:nvSpPr>
        <p:spPr>
          <a:xfrm>
            <a:off x="1435650" y="4130000"/>
            <a:ext cx="2878200" cy="1716600"/>
          </a:xfrm>
          <a:prstGeom prst="rect">
            <a:avLst/>
          </a:prstGeom>
          <a:noFill/>
          <a:ln cap="flat" cmpd="sng" w="19050">
            <a:solidFill>
              <a:srgbClr val="FFF2CC"/>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None/>
            </a:pPr>
            <a:r>
              <a:rPr lang="ja" sz="1800">
                <a:solidFill>
                  <a:srgbClr val="17194F"/>
                </a:solidFill>
                <a:latin typeface="M PLUS 1"/>
                <a:ea typeface="M PLUS 1"/>
                <a:cs typeface="M PLUS 1"/>
                <a:sym typeface="M PLUS 1"/>
              </a:rPr>
              <a:t>現状の課題から</a:t>
            </a:r>
            <a:endParaRPr sz="1800">
              <a:solidFill>
                <a:srgbClr val="17194F"/>
              </a:solidFill>
              <a:latin typeface="M PLUS 1"/>
              <a:ea typeface="M PLUS 1"/>
              <a:cs typeface="M PLUS 1"/>
              <a:sym typeface="M PLUS 1"/>
            </a:endParaRPr>
          </a:p>
          <a:p>
            <a:pPr indent="0" lvl="0" marL="0" rtl="0" algn="l">
              <a:lnSpc>
                <a:spcPct val="115000"/>
              </a:lnSpc>
              <a:spcBef>
                <a:spcPts val="0"/>
              </a:spcBef>
              <a:spcAft>
                <a:spcPts val="0"/>
              </a:spcAft>
              <a:buNone/>
            </a:pPr>
            <a:r>
              <a:rPr lang="ja" sz="1800">
                <a:solidFill>
                  <a:srgbClr val="17194F"/>
                </a:solidFill>
                <a:latin typeface="M PLUS 1"/>
                <a:ea typeface="M PLUS 1"/>
                <a:cs typeface="M PLUS 1"/>
                <a:sym typeface="M PLUS 1"/>
              </a:rPr>
              <a:t>Webマーケティングの</a:t>
            </a:r>
            <a:endParaRPr sz="1800">
              <a:solidFill>
                <a:srgbClr val="17194F"/>
              </a:solidFill>
              <a:latin typeface="M PLUS 1"/>
              <a:ea typeface="M PLUS 1"/>
              <a:cs typeface="M PLUS 1"/>
              <a:sym typeface="M PLUS 1"/>
            </a:endParaRPr>
          </a:p>
          <a:p>
            <a:pPr indent="0" lvl="0" marL="0" rtl="0" algn="l">
              <a:lnSpc>
                <a:spcPct val="115000"/>
              </a:lnSpc>
              <a:spcBef>
                <a:spcPts val="0"/>
              </a:spcBef>
              <a:spcAft>
                <a:spcPts val="0"/>
              </a:spcAft>
              <a:buNone/>
            </a:pPr>
            <a:r>
              <a:rPr b="1" lang="ja" sz="1800">
                <a:solidFill>
                  <a:srgbClr val="17194F"/>
                </a:solidFill>
                <a:latin typeface="M PLUS 1"/>
                <a:ea typeface="M PLUS 1"/>
                <a:cs typeface="M PLUS 1"/>
                <a:sym typeface="M PLUS 1"/>
              </a:rPr>
              <a:t>目的を明確化・検証</a:t>
            </a:r>
            <a:endParaRPr b="1" sz="1800">
              <a:solidFill>
                <a:srgbClr val="17194F"/>
              </a:solidFill>
              <a:latin typeface="M PLUS 1"/>
              <a:ea typeface="M PLUS 1"/>
              <a:cs typeface="M PLUS 1"/>
              <a:sym typeface="M PLUS 1"/>
            </a:endParaRPr>
          </a:p>
        </p:txBody>
      </p:sp>
      <p:sp>
        <p:nvSpPr>
          <p:cNvPr id="667" name="Google Shape;667;p51"/>
          <p:cNvSpPr txBox="1"/>
          <p:nvPr/>
        </p:nvSpPr>
        <p:spPr>
          <a:xfrm>
            <a:off x="1530946" y="6359761"/>
            <a:ext cx="2878200" cy="9357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・サービス資料制作</a:t>
            </a:r>
            <a:endParaRPr sz="1600">
              <a:solidFill>
                <a:srgbClr val="17194F"/>
              </a:solidFill>
              <a:latin typeface="M PLUS 1"/>
              <a:ea typeface="M PLUS 1"/>
              <a:cs typeface="M PLUS 1"/>
              <a:sym typeface="M PLUS 1"/>
            </a:endParaRPr>
          </a:p>
          <a:p>
            <a:pPr indent="0" lvl="0" marL="0" rtl="0" algn="l">
              <a:lnSpc>
                <a:spcPct val="130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・LP制作ツール</a:t>
            </a:r>
            <a:endParaRPr sz="1400">
              <a:solidFill>
                <a:srgbClr val="17194F"/>
              </a:solidFill>
              <a:latin typeface="M PLUS 1"/>
              <a:ea typeface="M PLUS 1"/>
              <a:cs typeface="M PLUS 1"/>
              <a:sym typeface="M PLUS 1"/>
            </a:endParaRPr>
          </a:p>
        </p:txBody>
      </p:sp>
      <p:cxnSp>
        <p:nvCxnSpPr>
          <p:cNvPr id="668" name="Google Shape;668;p51"/>
          <p:cNvCxnSpPr/>
          <p:nvPr/>
        </p:nvCxnSpPr>
        <p:spPr>
          <a:xfrm rot="10800000">
            <a:off x="973544" y="4023277"/>
            <a:ext cx="0" cy="1594800"/>
          </a:xfrm>
          <a:prstGeom prst="straightConnector1">
            <a:avLst/>
          </a:prstGeom>
          <a:noFill/>
          <a:ln cap="flat" cmpd="sng" w="9525">
            <a:solidFill>
              <a:srgbClr val="014385"/>
            </a:solidFill>
            <a:prstDash val="dash"/>
            <a:round/>
            <a:headEnd len="med" w="med" type="none"/>
            <a:tailEnd len="med" w="med" type="triangle"/>
          </a:ln>
        </p:spPr>
      </p:cxnSp>
      <p:cxnSp>
        <p:nvCxnSpPr>
          <p:cNvPr id="669" name="Google Shape;669;p51"/>
          <p:cNvCxnSpPr/>
          <p:nvPr/>
        </p:nvCxnSpPr>
        <p:spPr>
          <a:xfrm flipH="1">
            <a:off x="960809" y="7601207"/>
            <a:ext cx="9600" cy="1263795"/>
          </a:xfrm>
          <a:prstGeom prst="straightConnector1">
            <a:avLst/>
          </a:prstGeom>
          <a:noFill/>
          <a:ln cap="flat" cmpd="sng" w="9525">
            <a:solidFill>
              <a:srgbClr val="014385"/>
            </a:solidFill>
            <a:prstDash val="dash"/>
            <a:round/>
            <a:headEnd len="med" w="med" type="none"/>
            <a:tailEnd len="med" w="med" type="triangle"/>
          </a:ln>
        </p:spPr>
      </p:cxnSp>
      <p:sp>
        <p:nvSpPr>
          <p:cNvPr id="670" name="Google Shape;670;p51"/>
          <p:cNvSpPr txBox="1"/>
          <p:nvPr/>
        </p:nvSpPr>
        <p:spPr>
          <a:xfrm>
            <a:off x="33784" y="6133196"/>
            <a:ext cx="1827600" cy="10467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ja" sz="2200">
                <a:latin typeface="M PLUS 1"/>
                <a:ea typeface="M PLUS 1"/>
                <a:cs typeface="M PLUS 1"/>
                <a:sym typeface="M PLUS 1"/>
              </a:rPr>
              <a:t>認</a:t>
            </a:r>
            <a:endParaRPr sz="2200">
              <a:latin typeface="M PLUS 1"/>
              <a:ea typeface="M PLUS 1"/>
              <a:cs typeface="M PLUS 1"/>
              <a:sym typeface="M PLUS 1"/>
            </a:endParaRPr>
          </a:p>
          <a:p>
            <a:pPr indent="0" lvl="0" marL="0" rtl="0" algn="ctr">
              <a:spcBef>
                <a:spcPts val="0"/>
              </a:spcBef>
              <a:spcAft>
                <a:spcPts val="0"/>
              </a:spcAft>
              <a:buNone/>
            </a:pPr>
            <a:r>
              <a:rPr lang="ja" sz="2200">
                <a:latin typeface="M PLUS 1"/>
                <a:ea typeface="M PLUS 1"/>
                <a:cs typeface="M PLUS 1"/>
                <a:sym typeface="M PLUS 1"/>
              </a:rPr>
              <a:t>知</a:t>
            </a:r>
            <a:endParaRPr sz="2200">
              <a:latin typeface="M PLUS 1"/>
              <a:ea typeface="M PLUS 1"/>
              <a:cs typeface="M PLUS 1"/>
              <a:sym typeface="M PLUS 1"/>
            </a:endParaRPr>
          </a:p>
        </p:txBody>
      </p:sp>
      <p:cxnSp>
        <p:nvCxnSpPr>
          <p:cNvPr id="671" name="Google Shape;671;p51"/>
          <p:cNvCxnSpPr/>
          <p:nvPr/>
        </p:nvCxnSpPr>
        <p:spPr>
          <a:xfrm flipH="1">
            <a:off x="1689175" y="9172900"/>
            <a:ext cx="6106800" cy="22200"/>
          </a:xfrm>
          <a:prstGeom prst="straightConnector1">
            <a:avLst/>
          </a:prstGeom>
          <a:noFill/>
          <a:ln cap="flat" cmpd="sng" w="9525">
            <a:solidFill>
              <a:srgbClr val="014385"/>
            </a:solidFill>
            <a:prstDash val="dash"/>
            <a:round/>
            <a:headEnd len="med" w="med" type="none"/>
            <a:tailEnd len="med" w="med" type="triangle"/>
          </a:ln>
        </p:spPr>
      </p:cxnSp>
      <p:sp>
        <p:nvSpPr>
          <p:cNvPr id="672" name="Google Shape;672;p51"/>
          <p:cNvSpPr txBox="1"/>
          <p:nvPr/>
        </p:nvSpPr>
        <p:spPr>
          <a:xfrm>
            <a:off x="8638021" y="8875327"/>
            <a:ext cx="1315800" cy="7080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200">
                <a:latin typeface="M PLUS 1"/>
                <a:ea typeface="M PLUS 1"/>
                <a:cs typeface="M PLUS 1"/>
                <a:sym typeface="M PLUS 1"/>
              </a:rPr>
              <a:t>CV数</a:t>
            </a:r>
            <a:endParaRPr sz="2200">
              <a:latin typeface="M PLUS 1"/>
              <a:ea typeface="M PLUS 1"/>
              <a:cs typeface="M PLUS 1"/>
              <a:sym typeface="M PLUS 1"/>
            </a:endParaRPr>
          </a:p>
        </p:txBody>
      </p:sp>
      <p:cxnSp>
        <p:nvCxnSpPr>
          <p:cNvPr id="673" name="Google Shape;673;p51"/>
          <p:cNvCxnSpPr/>
          <p:nvPr/>
        </p:nvCxnSpPr>
        <p:spPr>
          <a:xfrm flipH="1" rot="10800000">
            <a:off x="10304525" y="9118050"/>
            <a:ext cx="5859600" cy="35400"/>
          </a:xfrm>
          <a:prstGeom prst="straightConnector1">
            <a:avLst/>
          </a:prstGeom>
          <a:noFill/>
          <a:ln cap="flat" cmpd="sng" w="9525">
            <a:solidFill>
              <a:srgbClr val="014385"/>
            </a:solidFill>
            <a:prstDash val="dash"/>
            <a:round/>
            <a:headEnd len="med" w="med" type="none"/>
            <a:tailEnd len="med" w="med" type="triangle"/>
          </a:ln>
        </p:spPr>
      </p:cxnSp>
      <p:sp>
        <p:nvSpPr>
          <p:cNvPr id="674" name="Google Shape;674;p51"/>
          <p:cNvSpPr txBox="1"/>
          <p:nvPr/>
        </p:nvSpPr>
        <p:spPr>
          <a:xfrm>
            <a:off x="1467450" y="5953350"/>
            <a:ext cx="2696400" cy="646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Clr>
                <a:srgbClr val="000000"/>
              </a:buClr>
              <a:buSzPts val="2200"/>
              <a:buFont typeface="Arial"/>
              <a:buNone/>
            </a:pPr>
            <a:r>
              <a:rPr b="1" lang="ja" sz="1800">
                <a:solidFill>
                  <a:srgbClr val="32ACCA"/>
                </a:solidFill>
                <a:latin typeface="M PLUS 1"/>
                <a:ea typeface="M PLUS 1"/>
                <a:cs typeface="M PLUS 1"/>
                <a:sym typeface="M PLUS 1"/>
              </a:rPr>
              <a:t>【</a:t>
            </a:r>
            <a:r>
              <a:rPr b="1" lang="ja" sz="1800">
                <a:solidFill>
                  <a:srgbClr val="32ACCA"/>
                </a:solidFill>
                <a:latin typeface="M PLUS 1"/>
                <a:ea typeface="M PLUS 1"/>
                <a:cs typeface="M PLUS 1"/>
                <a:sym typeface="M PLUS 1"/>
              </a:rPr>
              <a:t>ご支援内容】</a:t>
            </a:r>
            <a:endParaRPr sz="1400">
              <a:solidFill>
                <a:srgbClr val="32ACCA"/>
              </a:solidFill>
              <a:latin typeface="M PLUS 1"/>
              <a:ea typeface="M PLUS 1"/>
              <a:cs typeface="M PLUS 1"/>
              <a:sym typeface="M PLUS 1"/>
            </a:endParaRPr>
          </a:p>
        </p:txBody>
      </p:sp>
      <p:sp>
        <p:nvSpPr>
          <p:cNvPr id="675" name="Google Shape;675;p51"/>
          <p:cNvSpPr txBox="1"/>
          <p:nvPr/>
        </p:nvSpPr>
        <p:spPr>
          <a:xfrm>
            <a:off x="4210650" y="5953350"/>
            <a:ext cx="2696400" cy="646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Clr>
                <a:srgbClr val="000000"/>
              </a:buClr>
              <a:buSzPts val="2200"/>
              <a:buFont typeface="Arial"/>
              <a:buNone/>
            </a:pPr>
            <a:r>
              <a:rPr b="1" lang="ja" sz="1800">
                <a:solidFill>
                  <a:srgbClr val="32ACCA"/>
                </a:solidFill>
                <a:latin typeface="M PLUS 1"/>
                <a:ea typeface="M PLUS 1"/>
                <a:cs typeface="M PLUS 1"/>
                <a:sym typeface="M PLUS 1"/>
              </a:rPr>
              <a:t>【ご支援内容】</a:t>
            </a:r>
            <a:endParaRPr sz="1400">
              <a:solidFill>
                <a:srgbClr val="32ACCA"/>
              </a:solidFill>
              <a:latin typeface="M PLUS 1"/>
              <a:ea typeface="M PLUS 1"/>
              <a:cs typeface="M PLUS 1"/>
              <a:sym typeface="M PLUS 1"/>
            </a:endParaRPr>
          </a:p>
        </p:txBody>
      </p:sp>
      <p:sp>
        <p:nvSpPr>
          <p:cNvPr id="676" name="Google Shape;676;p51"/>
          <p:cNvSpPr txBox="1"/>
          <p:nvPr/>
        </p:nvSpPr>
        <p:spPr>
          <a:xfrm>
            <a:off x="7411050" y="5953350"/>
            <a:ext cx="2696400" cy="646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Clr>
                <a:srgbClr val="000000"/>
              </a:buClr>
              <a:buSzPts val="2200"/>
              <a:buFont typeface="Arial"/>
              <a:buNone/>
            </a:pPr>
            <a:r>
              <a:rPr b="1" lang="ja" sz="1800">
                <a:solidFill>
                  <a:srgbClr val="32ACCA"/>
                </a:solidFill>
                <a:latin typeface="M PLUS 1"/>
                <a:ea typeface="M PLUS 1"/>
                <a:cs typeface="M PLUS 1"/>
                <a:sym typeface="M PLUS 1"/>
              </a:rPr>
              <a:t>【ご支援内容】</a:t>
            </a:r>
            <a:endParaRPr sz="1400">
              <a:solidFill>
                <a:srgbClr val="32ACCA"/>
              </a:solidFill>
              <a:latin typeface="M PLUS 1"/>
              <a:ea typeface="M PLUS 1"/>
              <a:cs typeface="M PLUS 1"/>
              <a:sym typeface="M PLUS 1"/>
            </a:endParaRPr>
          </a:p>
        </p:txBody>
      </p:sp>
      <p:sp>
        <p:nvSpPr>
          <p:cNvPr id="677" name="Google Shape;677;p51"/>
          <p:cNvSpPr txBox="1"/>
          <p:nvPr/>
        </p:nvSpPr>
        <p:spPr>
          <a:xfrm>
            <a:off x="10916250" y="5953350"/>
            <a:ext cx="2696400" cy="646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Clr>
                <a:srgbClr val="000000"/>
              </a:buClr>
              <a:buSzPts val="2200"/>
              <a:buFont typeface="Arial"/>
              <a:buNone/>
            </a:pPr>
            <a:r>
              <a:rPr b="1" lang="ja" sz="1800">
                <a:solidFill>
                  <a:srgbClr val="32ACCA"/>
                </a:solidFill>
                <a:latin typeface="M PLUS 1"/>
                <a:ea typeface="M PLUS 1"/>
                <a:cs typeface="M PLUS 1"/>
                <a:sym typeface="M PLUS 1"/>
              </a:rPr>
              <a:t>【ご支援内容】</a:t>
            </a:r>
            <a:endParaRPr sz="1400">
              <a:solidFill>
                <a:srgbClr val="32ACCA"/>
              </a:solidFill>
              <a:latin typeface="M PLUS 1"/>
              <a:ea typeface="M PLUS 1"/>
              <a:cs typeface="M PLUS 1"/>
              <a:sym typeface="M PLUS 1"/>
            </a:endParaRPr>
          </a:p>
        </p:txBody>
      </p:sp>
      <p:sp>
        <p:nvSpPr>
          <p:cNvPr id="678" name="Google Shape;678;p51"/>
          <p:cNvSpPr txBox="1"/>
          <p:nvPr/>
        </p:nvSpPr>
        <p:spPr>
          <a:xfrm>
            <a:off x="14573850" y="5953350"/>
            <a:ext cx="2696400" cy="646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Clr>
                <a:srgbClr val="000000"/>
              </a:buClr>
              <a:buSzPts val="2200"/>
              <a:buFont typeface="Arial"/>
              <a:buNone/>
            </a:pPr>
            <a:r>
              <a:rPr b="1" lang="ja" sz="1800">
                <a:solidFill>
                  <a:srgbClr val="32ACCA"/>
                </a:solidFill>
                <a:latin typeface="M PLUS 1"/>
                <a:ea typeface="M PLUS 1"/>
                <a:cs typeface="M PLUS 1"/>
                <a:sym typeface="M PLUS 1"/>
              </a:rPr>
              <a:t>【ご支援内容】</a:t>
            </a:r>
            <a:endParaRPr sz="1400">
              <a:solidFill>
                <a:srgbClr val="32ACCA"/>
              </a:solidFill>
              <a:latin typeface="M PLUS 1"/>
              <a:ea typeface="M PLUS 1"/>
              <a:cs typeface="M PLUS 1"/>
              <a:sym typeface="M PLUS 1"/>
            </a:endParaRPr>
          </a:p>
        </p:txBody>
      </p:sp>
      <p:sp>
        <p:nvSpPr>
          <p:cNvPr id="679" name="Google Shape;679;p51"/>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52"/>
          <p:cNvSpPr/>
          <p:nvPr/>
        </p:nvSpPr>
        <p:spPr>
          <a:xfrm>
            <a:off x="1586400" y="5505450"/>
            <a:ext cx="16202400" cy="4080000"/>
          </a:xfrm>
          <a:prstGeom prst="roundRect">
            <a:avLst>
              <a:gd fmla="val 2591" name="adj"/>
            </a:avLst>
          </a:prstGeom>
          <a:solidFill>
            <a:srgbClr val="EAF2FA"/>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685" name="Google Shape;685;p52"/>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会社紹介</a:t>
            </a:r>
            <a:endParaRPr/>
          </a:p>
        </p:txBody>
      </p:sp>
      <p:sp>
        <p:nvSpPr>
          <p:cNvPr id="686" name="Google Shape;686;p52"/>
          <p:cNvSpPr txBox="1"/>
          <p:nvPr/>
        </p:nvSpPr>
        <p:spPr>
          <a:xfrm>
            <a:off x="12412750" y="2091122"/>
            <a:ext cx="5231400" cy="3240600"/>
          </a:xfrm>
          <a:prstGeom prst="rect">
            <a:avLst/>
          </a:prstGeom>
          <a:noFill/>
          <a:ln>
            <a:noFill/>
          </a:ln>
        </p:spPr>
        <p:txBody>
          <a:bodyPr anchorCtr="0" anchor="t" bIns="185350" lIns="185350" spcFirstLastPara="1" rIns="185350" wrap="square" tIns="185350">
            <a:noAutofit/>
          </a:bodyPr>
          <a:lstStyle/>
          <a:p>
            <a:pPr indent="0" lvl="0" marL="0" marR="0" rtl="0" algn="l">
              <a:lnSpc>
                <a:spcPct val="104000"/>
              </a:lnSpc>
              <a:spcBef>
                <a:spcPts val="0"/>
              </a:spcBef>
              <a:spcAft>
                <a:spcPts val="0"/>
              </a:spcAft>
              <a:buClr>
                <a:srgbClr val="000000"/>
              </a:buClr>
              <a:buSzPts val="2400"/>
              <a:buFont typeface="Arial"/>
              <a:buNone/>
            </a:pPr>
            <a:r>
              <a:rPr i="0" lang="ja" sz="1600" u="none" cap="none" strike="noStrike">
                <a:solidFill>
                  <a:srgbClr val="17194F"/>
                </a:solidFill>
                <a:latin typeface="M PLUS 1"/>
                <a:ea typeface="M PLUS 1"/>
                <a:cs typeface="M PLUS 1"/>
                <a:sym typeface="M PLUS 1"/>
              </a:rPr>
              <a:t>会社名　　　　</a:t>
            </a:r>
            <a:r>
              <a:rPr lang="ja" sz="1600">
                <a:solidFill>
                  <a:srgbClr val="17194F"/>
                </a:solidFill>
                <a:latin typeface="M PLUS 1"/>
                <a:ea typeface="M PLUS 1"/>
                <a:cs typeface="M PLUS 1"/>
                <a:sym typeface="M PLUS 1"/>
              </a:rPr>
              <a:t>株式会社ベーシック</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rPr i="0" lang="ja" sz="1600" u="none" cap="none" strike="noStrike">
                <a:solidFill>
                  <a:srgbClr val="17194F"/>
                </a:solidFill>
                <a:latin typeface="M PLUS 1"/>
                <a:ea typeface="M PLUS 1"/>
                <a:cs typeface="M PLUS 1"/>
                <a:sym typeface="M PLUS 1"/>
              </a:rPr>
              <a:t>代表取締役　　</a:t>
            </a:r>
            <a:r>
              <a:rPr lang="ja" sz="1600">
                <a:solidFill>
                  <a:srgbClr val="17194F"/>
                </a:solidFill>
                <a:latin typeface="M PLUS 1"/>
                <a:ea typeface="M PLUS 1"/>
                <a:cs typeface="M PLUS 1"/>
                <a:sym typeface="M PLUS 1"/>
              </a:rPr>
              <a:t>秋山勝</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rPr i="0" lang="ja" sz="1600" u="none" cap="none" strike="noStrike">
                <a:solidFill>
                  <a:srgbClr val="17194F"/>
                </a:solidFill>
                <a:latin typeface="M PLUS 1"/>
                <a:ea typeface="M PLUS 1"/>
                <a:cs typeface="M PLUS 1"/>
                <a:sym typeface="M PLUS 1"/>
              </a:rPr>
              <a:t>設立　　　　　</a:t>
            </a:r>
            <a:r>
              <a:rPr lang="ja" sz="1600">
                <a:solidFill>
                  <a:srgbClr val="17194F"/>
                </a:solidFill>
                <a:latin typeface="M PLUS 1"/>
                <a:ea typeface="M PLUS 1"/>
                <a:cs typeface="M PLUS 1"/>
                <a:sym typeface="M PLUS 1"/>
              </a:rPr>
              <a:t>2004年3月</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rPr i="0" lang="ja" sz="1600" u="none" cap="none" strike="noStrike">
                <a:solidFill>
                  <a:srgbClr val="17194F"/>
                </a:solidFill>
                <a:latin typeface="M PLUS 1"/>
                <a:ea typeface="M PLUS 1"/>
                <a:cs typeface="M PLUS 1"/>
                <a:sym typeface="M PLUS 1"/>
              </a:rPr>
              <a:t>所在地　　　　</a:t>
            </a:r>
            <a:r>
              <a:rPr lang="ja" sz="1600">
                <a:solidFill>
                  <a:srgbClr val="17194F"/>
                </a:solidFill>
                <a:latin typeface="M PLUS 1"/>
                <a:ea typeface="M PLUS 1"/>
                <a:cs typeface="M PLUS 1"/>
                <a:sym typeface="M PLUS 1"/>
              </a:rPr>
              <a:t>東京都千代田区一番町17-6</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rPr i="0" lang="ja" sz="1600" u="none" cap="none" strike="noStrike">
                <a:solidFill>
                  <a:srgbClr val="17194F"/>
                </a:solidFill>
                <a:latin typeface="M PLUS 1"/>
                <a:ea typeface="M PLUS 1"/>
                <a:cs typeface="M PLUS 1"/>
                <a:sym typeface="M PLUS 1"/>
              </a:rPr>
              <a:t>従業員数　　　</a:t>
            </a:r>
            <a:r>
              <a:rPr lang="ja" sz="1600">
                <a:solidFill>
                  <a:srgbClr val="17194F"/>
                </a:solidFill>
                <a:latin typeface="M PLUS 1"/>
                <a:ea typeface="M PLUS 1"/>
                <a:cs typeface="M PLUS 1"/>
                <a:sym typeface="M PLUS 1"/>
              </a:rPr>
              <a:t>167名</a:t>
            </a:r>
            <a:r>
              <a:rPr lang="ja" sz="1200">
                <a:solidFill>
                  <a:srgbClr val="17194F"/>
                </a:solidFill>
                <a:latin typeface="M PLUS 1"/>
                <a:ea typeface="M PLUS 1"/>
                <a:cs typeface="M PLUS 1"/>
                <a:sym typeface="M PLUS 1"/>
              </a:rPr>
              <a:t>（2023年9月末現在）</a:t>
            </a:r>
            <a:endParaRPr i="0" sz="12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t/>
            </a:r>
            <a:endParaRPr i="0" sz="1600" u="none" cap="none" strike="noStrike">
              <a:solidFill>
                <a:srgbClr val="17194F"/>
              </a:solidFill>
              <a:latin typeface="M PLUS 1"/>
              <a:ea typeface="M PLUS 1"/>
              <a:cs typeface="M PLUS 1"/>
              <a:sym typeface="M PLUS 1"/>
            </a:endParaRPr>
          </a:p>
          <a:p>
            <a:pPr indent="0" lvl="0" marL="0" marR="0" rtl="0" algn="l">
              <a:lnSpc>
                <a:spcPct val="104000"/>
              </a:lnSpc>
              <a:spcBef>
                <a:spcPts val="0"/>
              </a:spcBef>
              <a:spcAft>
                <a:spcPts val="0"/>
              </a:spcAft>
              <a:buClr>
                <a:srgbClr val="000000"/>
              </a:buClr>
              <a:buSzPts val="2400"/>
              <a:buFont typeface="Arial"/>
              <a:buNone/>
            </a:pPr>
            <a:r>
              <a:rPr i="0" lang="ja" sz="1600" u="none" cap="none" strike="noStrike">
                <a:solidFill>
                  <a:srgbClr val="17194F"/>
                </a:solidFill>
                <a:latin typeface="M PLUS 1"/>
                <a:ea typeface="M PLUS 1"/>
                <a:cs typeface="M PLUS 1"/>
                <a:sym typeface="M PLUS 1"/>
              </a:rPr>
              <a:t>URL　　　　　https://basicinc.jp/</a:t>
            </a:r>
            <a:endParaRPr i="0" sz="1600" u="none" cap="none" strike="noStrike">
              <a:solidFill>
                <a:srgbClr val="17194F"/>
              </a:solidFill>
              <a:latin typeface="M PLUS 1"/>
              <a:ea typeface="M PLUS 1"/>
              <a:cs typeface="M PLUS 1"/>
              <a:sym typeface="M PLUS 1"/>
            </a:endParaRPr>
          </a:p>
        </p:txBody>
      </p:sp>
      <p:pic>
        <p:nvPicPr>
          <p:cNvPr id="687" name="Google Shape;687;p52"/>
          <p:cNvPicPr preferRelativeResize="0"/>
          <p:nvPr/>
        </p:nvPicPr>
        <p:blipFill>
          <a:blip r:embed="rId3">
            <a:alphaModFix/>
          </a:blip>
          <a:stretch>
            <a:fillRect/>
          </a:stretch>
        </p:blipFill>
        <p:spPr>
          <a:xfrm>
            <a:off x="1614950" y="3189422"/>
            <a:ext cx="1970900" cy="619760"/>
          </a:xfrm>
          <a:prstGeom prst="rect">
            <a:avLst/>
          </a:prstGeom>
          <a:noFill/>
          <a:ln>
            <a:noFill/>
          </a:ln>
        </p:spPr>
      </p:pic>
      <p:pic>
        <p:nvPicPr>
          <p:cNvPr id="688" name="Google Shape;688;p52"/>
          <p:cNvPicPr preferRelativeResize="0"/>
          <p:nvPr/>
        </p:nvPicPr>
        <p:blipFill>
          <a:blip r:embed="rId4">
            <a:alphaModFix/>
          </a:blip>
          <a:stretch>
            <a:fillRect/>
          </a:stretch>
        </p:blipFill>
        <p:spPr>
          <a:xfrm>
            <a:off x="1560200" y="4223477"/>
            <a:ext cx="1970900" cy="585319"/>
          </a:xfrm>
          <a:prstGeom prst="rect">
            <a:avLst/>
          </a:prstGeom>
          <a:noFill/>
          <a:ln>
            <a:noFill/>
          </a:ln>
        </p:spPr>
      </p:pic>
      <p:sp>
        <p:nvSpPr>
          <p:cNvPr id="689" name="Google Shape;689;p52"/>
          <p:cNvSpPr txBox="1"/>
          <p:nvPr/>
        </p:nvSpPr>
        <p:spPr>
          <a:xfrm>
            <a:off x="3715150" y="3288932"/>
            <a:ext cx="5886000" cy="775800"/>
          </a:xfrm>
          <a:prstGeom prst="rect">
            <a:avLst/>
          </a:prstGeom>
          <a:noFill/>
          <a:ln>
            <a:noFill/>
          </a:ln>
        </p:spPr>
        <p:txBody>
          <a:bodyPr anchorCtr="0" anchor="ctr" bIns="185350" lIns="185350" spcFirstLastPara="1" rIns="185350" wrap="square" tIns="185350">
            <a:noAutofit/>
          </a:bodyPr>
          <a:lstStyle/>
          <a:p>
            <a:pPr indent="0" lvl="0" marL="0" marR="0" rtl="0" algn="l">
              <a:lnSpc>
                <a:spcPct val="115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問題解決の専門家集団ベーシックは、</a:t>
            </a:r>
            <a:endParaRPr sz="1600">
              <a:solidFill>
                <a:srgbClr val="17194F"/>
              </a:solidFill>
              <a:latin typeface="M PLUS 1"/>
              <a:ea typeface="M PLUS 1"/>
              <a:cs typeface="M PLUS 1"/>
              <a:sym typeface="M PLUS 1"/>
            </a:endParaRPr>
          </a:p>
          <a:p>
            <a:pPr indent="0" lvl="0" marL="0" marR="0" rtl="0" algn="l">
              <a:lnSpc>
                <a:spcPct val="115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情熱を妨げる世の中のあらゆる問題解決をやり抜き、</a:t>
            </a:r>
            <a:endParaRPr sz="1600">
              <a:solidFill>
                <a:srgbClr val="17194F"/>
              </a:solidFill>
              <a:latin typeface="M PLUS 1"/>
              <a:ea typeface="M PLUS 1"/>
              <a:cs typeface="M PLUS 1"/>
              <a:sym typeface="M PLUS 1"/>
            </a:endParaRPr>
          </a:p>
          <a:p>
            <a:pPr indent="0" lvl="0" marL="0" marR="0" rtl="0" algn="l">
              <a:lnSpc>
                <a:spcPct val="115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多種多様な企業が強みに集中できる世界を創造します。</a:t>
            </a:r>
            <a:endParaRPr sz="1600">
              <a:solidFill>
                <a:srgbClr val="17194F"/>
              </a:solidFill>
              <a:latin typeface="M PLUS 1"/>
              <a:ea typeface="M PLUS 1"/>
              <a:cs typeface="M PLUS 1"/>
              <a:sym typeface="M PLUS 1"/>
            </a:endParaRPr>
          </a:p>
        </p:txBody>
      </p:sp>
      <p:sp>
        <p:nvSpPr>
          <p:cNvPr id="690" name="Google Shape;690;p52"/>
          <p:cNvSpPr txBox="1"/>
          <p:nvPr/>
        </p:nvSpPr>
        <p:spPr>
          <a:xfrm>
            <a:off x="3715150" y="4272496"/>
            <a:ext cx="6903600" cy="775800"/>
          </a:xfrm>
          <a:prstGeom prst="rect">
            <a:avLst/>
          </a:prstGeom>
          <a:noFill/>
          <a:ln>
            <a:noFill/>
          </a:ln>
        </p:spPr>
        <p:txBody>
          <a:bodyPr anchorCtr="0" anchor="ctr" bIns="185350" lIns="185350" spcFirstLastPara="1" rIns="185350" wrap="square" tIns="185350">
            <a:noAutofit/>
          </a:bodyPr>
          <a:lstStyle/>
          <a:p>
            <a:pPr indent="0" lvl="0" marL="0" marR="0" rtl="0" algn="l">
              <a:lnSpc>
                <a:spcPct val="115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マーケティング&amp;テクノロジーによって</a:t>
            </a:r>
            <a:endParaRPr sz="1600">
              <a:solidFill>
                <a:srgbClr val="17194F"/>
              </a:solidFill>
              <a:latin typeface="M PLUS 1"/>
              <a:ea typeface="M PLUS 1"/>
              <a:cs typeface="M PLUS 1"/>
              <a:sym typeface="M PLUS 1"/>
            </a:endParaRPr>
          </a:p>
          <a:p>
            <a:pPr indent="0" lvl="0" marL="0" marR="0" rtl="0" algn="l">
              <a:lnSpc>
                <a:spcPct val="115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すべての人、組織を、時間とコストから解放し、</a:t>
            </a:r>
            <a:endParaRPr sz="1600">
              <a:solidFill>
                <a:srgbClr val="17194F"/>
              </a:solidFill>
              <a:latin typeface="M PLUS 1"/>
              <a:ea typeface="M PLUS 1"/>
              <a:cs typeface="M PLUS 1"/>
              <a:sym typeface="M PLUS 1"/>
            </a:endParaRPr>
          </a:p>
          <a:p>
            <a:pPr indent="0" lvl="0" marL="0" marR="0" rtl="0" algn="l">
              <a:lnSpc>
                <a:spcPct val="115000"/>
              </a:lnSpc>
              <a:spcBef>
                <a:spcPts val="0"/>
              </a:spcBef>
              <a:spcAft>
                <a:spcPts val="0"/>
              </a:spcAft>
              <a:buClr>
                <a:srgbClr val="000000"/>
              </a:buClr>
              <a:buSzPts val="2200"/>
              <a:buFont typeface="Arial"/>
              <a:buNone/>
            </a:pPr>
            <a:r>
              <a:rPr lang="ja" sz="1600">
                <a:solidFill>
                  <a:srgbClr val="17194F"/>
                </a:solidFill>
                <a:latin typeface="M PLUS 1"/>
                <a:ea typeface="M PLUS 1"/>
                <a:cs typeface="M PLUS 1"/>
                <a:sym typeface="M PLUS 1"/>
              </a:rPr>
              <a:t>より創造的で、人らしい仕事に情熱が注げるよう挑戦を続けます。</a:t>
            </a:r>
            <a:endParaRPr sz="1600">
              <a:solidFill>
                <a:srgbClr val="17194F"/>
              </a:solidFill>
              <a:latin typeface="M PLUS 1"/>
              <a:ea typeface="M PLUS 1"/>
              <a:cs typeface="M PLUS 1"/>
              <a:sym typeface="M PLUS 1"/>
            </a:endParaRPr>
          </a:p>
        </p:txBody>
      </p:sp>
      <p:sp>
        <p:nvSpPr>
          <p:cNvPr id="691" name="Google Shape;691;p52"/>
          <p:cNvSpPr txBox="1"/>
          <p:nvPr/>
        </p:nvSpPr>
        <p:spPr>
          <a:xfrm>
            <a:off x="4781950" y="1998387"/>
            <a:ext cx="7506600" cy="775800"/>
          </a:xfrm>
          <a:prstGeom prst="rect">
            <a:avLst/>
          </a:prstGeom>
          <a:noFill/>
          <a:ln>
            <a:noFill/>
          </a:ln>
        </p:spPr>
        <p:txBody>
          <a:bodyPr anchorCtr="0" anchor="ctr" bIns="185350" lIns="185350" spcFirstLastPara="1" rIns="185350" wrap="square" tIns="185350">
            <a:noAutofit/>
          </a:bodyPr>
          <a:lstStyle/>
          <a:p>
            <a:pPr indent="0" lvl="0" marL="0" marR="0" rtl="0" algn="l">
              <a:lnSpc>
                <a:spcPct val="100000"/>
              </a:lnSpc>
              <a:spcBef>
                <a:spcPts val="0"/>
              </a:spcBef>
              <a:spcAft>
                <a:spcPts val="0"/>
              </a:spcAft>
              <a:buClr>
                <a:srgbClr val="000000"/>
              </a:buClr>
              <a:buSzPts val="2200"/>
              <a:buFont typeface="Arial"/>
              <a:buNone/>
            </a:pPr>
            <a:r>
              <a:rPr b="1" lang="ja" sz="3200">
                <a:solidFill>
                  <a:srgbClr val="17194F"/>
                </a:solidFill>
                <a:latin typeface="M PLUS 1"/>
                <a:ea typeface="M PLUS 1"/>
                <a:cs typeface="M PLUS 1"/>
                <a:sym typeface="M PLUS 1"/>
              </a:rPr>
              <a:t>マーケティングとテクノロジーで</a:t>
            </a:r>
            <a:endParaRPr b="1" sz="3200">
              <a:solidFill>
                <a:srgbClr val="17194F"/>
              </a:solidFill>
              <a:latin typeface="M PLUS 1"/>
              <a:ea typeface="M PLUS 1"/>
              <a:cs typeface="M PLUS 1"/>
              <a:sym typeface="M PLUS 1"/>
            </a:endParaRPr>
          </a:p>
          <a:p>
            <a:pPr indent="0" lvl="0" marL="0" marR="0" rtl="0" algn="l">
              <a:lnSpc>
                <a:spcPct val="100000"/>
              </a:lnSpc>
              <a:spcBef>
                <a:spcPts val="0"/>
              </a:spcBef>
              <a:spcAft>
                <a:spcPts val="0"/>
              </a:spcAft>
              <a:buClr>
                <a:srgbClr val="000000"/>
              </a:buClr>
              <a:buSzPts val="2200"/>
              <a:buFont typeface="Arial"/>
              <a:buNone/>
            </a:pPr>
            <a:r>
              <a:rPr b="1" lang="ja" sz="3200">
                <a:solidFill>
                  <a:srgbClr val="17194F"/>
                </a:solidFill>
                <a:latin typeface="M PLUS 1"/>
                <a:ea typeface="M PLUS 1"/>
                <a:cs typeface="M PLUS 1"/>
                <a:sym typeface="M PLUS 1"/>
              </a:rPr>
              <a:t>問題を解決する。</a:t>
            </a:r>
            <a:endParaRPr b="1" sz="3200">
              <a:solidFill>
                <a:srgbClr val="17194F"/>
              </a:solidFill>
              <a:latin typeface="M PLUS 1"/>
              <a:ea typeface="M PLUS 1"/>
              <a:cs typeface="M PLUS 1"/>
              <a:sym typeface="M PLUS 1"/>
            </a:endParaRPr>
          </a:p>
        </p:txBody>
      </p:sp>
      <p:sp>
        <p:nvSpPr>
          <p:cNvPr id="692" name="Google Shape;692;p52"/>
          <p:cNvSpPr/>
          <p:nvPr/>
        </p:nvSpPr>
        <p:spPr>
          <a:xfrm>
            <a:off x="13015425" y="5952825"/>
            <a:ext cx="4324200" cy="3300600"/>
          </a:xfrm>
          <a:prstGeom prst="roundRect">
            <a:avLst>
              <a:gd fmla="val 3834" name="adj"/>
            </a:avLst>
          </a:prstGeom>
          <a:solidFill>
            <a:srgbClr val="FFFFFF"/>
          </a:solidFill>
          <a:ln>
            <a:noFill/>
          </a:ln>
          <a:effectLst>
            <a:outerShdw blurRad="114300" rotWithShape="0" algn="bl" dir="3000000" dist="47625">
              <a:srgbClr val="9E9E9E">
                <a:alpha val="5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93" name="Google Shape;693;p52"/>
          <p:cNvSpPr/>
          <p:nvPr/>
        </p:nvSpPr>
        <p:spPr>
          <a:xfrm>
            <a:off x="1997650" y="5952775"/>
            <a:ext cx="10755300" cy="3300600"/>
          </a:xfrm>
          <a:prstGeom prst="roundRect">
            <a:avLst>
              <a:gd fmla="val 3834" name="adj"/>
            </a:avLst>
          </a:prstGeom>
          <a:solidFill>
            <a:srgbClr val="FFFFFF"/>
          </a:solidFill>
          <a:ln>
            <a:noFill/>
          </a:ln>
          <a:effectLst>
            <a:outerShdw blurRad="114300" rotWithShape="0" algn="bl" dir="3000000" dist="47625">
              <a:srgbClr val="9E9E9E">
                <a:alpha val="5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94" name="Google Shape;694;p52"/>
          <p:cNvSpPr txBox="1"/>
          <p:nvPr/>
        </p:nvSpPr>
        <p:spPr>
          <a:xfrm>
            <a:off x="2553200" y="7999037"/>
            <a:ext cx="2976300" cy="9171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lang="ja" sz="1800">
                <a:solidFill>
                  <a:srgbClr val="17194F"/>
                </a:solidFill>
                <a:latin typeface="M PLUS 1p"/>
                <a:ea typeface="M PLUS 1p"/>
                <a:cs typeface="M PLUS 1p"/>
                <a:sym typeface="M PLUS 1p"/>
              </a:rPr>
              <a:t>導入実績</a:t>
            </a:r>
            <a:r>
              <a:rPr b="1" lang="ja" sz="2600">
                <a:solidFill>
                  <a:srgbClr val="103979"/>
                </a:solidFill>
                <a:latin typeface="M PLUS 1"/>
                <a:ea typeface="M PLUS 1"/>
                <a:cs typeface="M PLUS 1"/>
                <a:sym typeface="M PLUS 1"/>
              </a:rPr>
              <a:t>1,300</a:t>
            </a:r>
            <a:r>
              <a:rPr b="1" lang="ja" sz="1800">
                <a:solidFill>
                  <a:srgbClr val="103979"/>
                </a:solidFill>
                <a:latin typeface="M PLUS 1"/>
                <a:ea typeface="M PLUS 1"/>
                <a:cs typeface="M PLUS 1"/>
                <a:sym typeface="M PLUS 1"/>
              </a:rPr>
              <a:t>社</a:t>
            </a:r>
            <a:r>
              <a:rPr lang="ja" sz="1800">
                <a:solidFill>
                  <a:srgbClr val="17194F"/>
                </a:solidFill>
                <a:latin typeface="M PLUS 1p"/>
                <a:ea typeface="M PLUS 1p"/>
                <a:cs typeface="M PLUS 1p"/>
                <a:sym typeface="M PLUS 1p"/>
              </a:rPr>
              <a:t>以上</a:t>
            </a:r>
            <a:endParaRPr sz="1800">
              <a:solidFill>
                <a:srgbClr val="17194F"/>
              </a:solidFill>
              <a:latin typeface="M PLUS 1p"/>
              <a:ea typeface="M PLUS 1p"/>
              <a:cs typeface="M PLUS 1p"/>
              <a:sym typeface="M PLUS 1p"/>
            </a:endParaRPr>
          </a:p>
          <a:p>
            <a:pPr indent="0" lvl="0" marL="0" rtl="0" algn="ctr">
              <a:lnSpc>
                <a:spcPct val="100000"/>
              </a:lnSpc>
              <a:spcBef>
                <a:spcPts val="0"/>
              </a:spcBef>
              <a:spcAft>
                <a:spcPts val="0"/>
              </a:spcAft>
              <a:buNone/>
            </a:pPr>
            <a:r>
              <a:rPr lang="ja" sz="1200">
                <a:solidFill>
                  <a:srgbClr val="17194F"/>
                </a:solidFill>
                <a:latin typeface="M PLUS 1p"/>
                <a:ea typeface="M PLUS 1p"/>
                <a:cs typeface="M PLUS 1p"/>
                <a:sym typeface="M PLUS 1p"/>
              </a:rPr>
              <a:t> BtoB</a:t>
            </a:r>
            <a:r>
              <a:rPr lang="ja" sz="1200">
                <a:solidFill>
                  <a:srgbClr val="17194F"/>
                </a:solidFill>
                <a:latin typeface="M PLUS 1p"/>
                <a:ea typeface="M PLUS 1p"/>
                <a:cs typeface="M PLUS 1p"/>
                <a:sym typeface="M PLUS 1p"/>
              </a:rPr>
              <a:t>マーケティングの総合ブランド</a:t>
            </a:r>
            <a:endParaRPr sz="1200">
              <a:solidFill>
                <a:srgbClr val="17194F"/>
              </a:solidFill>
              <a:latin typeface="M PLUS 1p"/>
              <a:ea typeface="M PLUS 1p"/>
              <a:cs typeface="M PLUS 1p"/>
              <a:sym typeface="M PLUS 1p"/>
            </a:endParaRPr>
          </a:p>
        </p:txBody>
      </p:sp>
      <p:pic>
        <p:nvPicPr>
          <p:cNvPr id="695" name="Google Shape;695;p52"/>
          <p:cNvPicPr preferRelativeResize="0"/>
          <p:nvPr/>
        </p:nvPicPr>
        <p:blipFill rotWithShape="1">
          <a:blip r:embed="rId5">
            <a:alphaModFix/>
          </a:blip>
          <a:srcRect b="16267" l="20351" r="22173" t="16118"/>
          <a:stretch/>
        </p:blipFill>
        <p:spPr>
          <a:xfrm>
            <a:off x="1398150" y="1755998"/>
            <a:ext cx="3245670" cy="1145400"/>
          </a:xfrm>
          <a:prstGeom prst="rect">
            <a:avLst/>
          </a:prstGeom>
          <a:noFill/>
          <a:ln>
            <a:noFill/>
          </a:ln>
        </p:spPr>
      </p:pic>
      <p:sp>
        <p:nvSpPr>
          <p:cNvPr id="696" name="Google Shape;696;p5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pic>
        <p:nvPicPr>
          <p:cNvPr id="697" name="Google Shape;697;p52"/>
          <p:cNvPicPr preferRelativeResize="0"/>
          <p:nvPr/>
        </p:nvPicPr>
        <p:blipFill>
          <a:blip r:embed="rId6">
            <a:alphaModFix/>
          </a:blip>
          <a:stretch>
            <a:fillRect/>
          </a:stretch>
        </p:blipFill>
        <p:spPr>
          <a:xfrm>
            <a:off x="2738451" y="6568565"/>
            <a:ext cx="2700250" cy="1156210"/>
          </a:xfrm>
          <a:prstGeom prst="rect">
            <a:avLst/>
          </a:prstGeom>
          <a:noFill/>
          <a:ln>
            <a:noFill/>
          </a:ln>
        </p:spPr>
      </p:pic>
      <p:sp>
        <p:nvSpPr>
          <p:cNvPr id="698" name="Google Shape;698;p52"/>
          <p:cNvSpPr/>
          <p:nvPr/>
        </p:nvSpPr>
        <p:spPr>
          <a:xfrm>
            <a:off x="2538625" y="5724675"/>
            <a:ext cx="2976300" cy="488700"/>
          </a:xfrm>
          <a:prstGeom prst="roundRect">
            <a:avLst>
              <a:gd fmla="val 50000" name="adj"/>
            </a:avLst>
          </a:prstGeom>
          <a:solidFill>
            <a:srgbClr val="103979"/>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FFFFFF"/>
                </a:solidFill>
                <a:latin typeface="M PLUS 1p"/>
                <a:ea typeface="M PLUS 1p"/>
                <a:cs typeface="M PLUS 1p"/>
                <a:sym typeface="M PLUS 1p"/>
              </a:rPr>
              <a:t>SLG事業</a:t>
            </a:r>
            <a:endParaRPr b="1" sz="2200">
              <a:solidFill>
                <a:srgbClr val="FFFFFF"/>
              </a:solidFill>
              <a:latin typeface="M PLUS 1p"/>
              <a:ea typeface="M PLUS 1p"/>
              <a:cs typeface="M PLUS 1p"/>
              <a:sym typeface="M PLUS 1p"/>
            </a:endParaRPr>
          </a:p>
        </p:txBody>
      </p:sp>
      <p:pic>
        <p:nvPicPr>
          <p:cNvPr id="699" name="Google Shape;699;p52"/>
          <p:cNvPicPr preferRelativeResize="0"/>
          <p:nvPr/>
        </p:nvPicPr>
        <p:blipFill>
          <a:blip r:embed="rId7">
            <a:alphaModFix/>
          </a:blip>
          <a:stretch>
            <a:fillRect/>
          </a:stretch>
        </p:blipFill>
        <p:spPr>
          <a:xfrm>
            <a:off x="6333325" y="6671159"/>
            <a:ext cx="2339475" cy="820817"/>
          </a:xfrm>
          <a:prstGeom prst="rect">
            <a:avLst/>
          </a:prstGeom>
          <a:noFill/>
          <a:ln>
            <a:noFill/>
          </a:ln>
        </p:spPr>
      </p:pic>
      <p:pic>
        <p:nvPicPr>
          <p:cNvPr id="700" name="Google Shape;700;p52"/>
          <p:cNvPicPr preferRelativeResize="0"/>
          <p:nvPr/>
        </p:nvPicPr>
        <p:blipFill>
          <a:blip r:embed="rId8">
            <a:alphaModFix/>
          </a:blip>
          <a:stretch>
            <a:fillRect/>
          </a:stretch>
        </p:blipFill>
        <p:spPr>
          <a:xfrm>
            <a:off x="6296500" y="7826575"/>
            <a:ext cx="2012713" cy="326629"/>
          </a:xfrm>
          <a:prstGeom prst="rect">
            <a:avLst/>
          </a:prstGeom>
          <a:noFill/>
          <a:ln>
            <a:noFill/>
          </a:ln>
        </p:spPr>
      </p:pic>
      <p:pic>
        <p:nvPicPr>
          <p:cNvPr id="701" name="Google Shape;701;p52"/>
          <p:cNvPicPr preferRelativeResize="0"/>
          <p:nvPr/>
        </p:nvPicPr>
        <p:blipFill>
          <a:blip r:embed="rId9">
            <a:alphaModFix/>
          </a:blip>
          <a:stretch>
            <a:fillRect/>
          </a:stretch>
        </p:blipFill>
        <p:spPr>
          <a:xfrm>
            <a:off x="6296488" y="8429350"/>
            <a:ext cx="2012725" cy="311630"/>
          </a:xfrm>
          <a:prstGeom prst="rect">
            <a:avLst/>
          </a:prstGeom>
          <a:noFill/>
          <a:ln>
            <a:noFill/>
          </a:ln>
        </p:spPr>
      </p:pic>
      <p:sp>
        <p:nvSpPr>
          <p:cNvPr id="702" name="Google Shape;702;p52"/>
          <p:cNvSpPr/>
          <p:nvPr/>
        </p:nvSpPr>
        <p:spPr>
          <a:xfrm>
            <a:off x="6267625" y="6212825"/>
            <a:ext cx="2487600" cy="217200"/>
          </a:xfrm>
          <a:prstGeom prst="rect">
            <a:avLst/>
          </a:prstGeom>
          <a:solidFill>
            <a:srgbClr val="32AC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1000">
                <a:solidFill>
                  <a:srgbClr val="FFFFFF"/>
                </a:solidFill>
              </a:rPr>
              <a:t>ツール提供</a:t>
            </a:r>
            <a:endParaRPr b="1" sz="1000">
              <a:solidFill>
                <a:srgbClr val="FFFFFF"/>
              </a:solidFill>
            </a:endParaRPr>
          </a:p>
        </p:txBody>
      </p:sp>
      <p:sp>
        <p:nvSpPr>
          <p:cNvPr id="703" name="Google Shape;703;p52"/>
          <p:cNvSpPr/>
          <p:nvPr/>
        </p:nvSpPr>
        <p:spPr>
          <a:xfrm>
            <a:off x="9391825" y="6212825"/>
            <a:ext cx="2487600" cy="217200"/>
          </a:xfrm>
          <a:prstGeom prst="rect">
            <a:avLst/>
          </a:prstGeom>
          <a:solidFill>
            <a:srgbClr val="3F7A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1000">
                <a:solidFill>
                  <a:srgbClr val="FFFFFF"/>
                </a:solidFill>
              </a:rPr>
              <a:t>ソリューション提供</a:t>
            </a:r>
            <a:endParaRPr b="1" sz="1000">
              <a:solidFill>
                <a:srgbClr val="FFFFFF"/>
              </a:solidFill>
            </a:endParaRPr>
          </a:p>
        </p:txBody>
      </p:sp>
      <p:pic>
        <p:nvPicPr>
          <p:cNvPr id="704" name="Google Shape;704;p52"/>
          <p:cNvPicPr preferRelativeResize="0"/>
          <p:nvPr/>
        </p:nvPicPr>
        <p:blipFill>
          <a:blip r:embed="rId10">
            <a:alphaModFix/>
          </a:blip>
          <a:stretch>
            <a:fillRect/>
          </a:stretch>
        </p:blipFill>
        <p:spPr>
          <a:xfrm>
            <a:off x="9465899" y="6660025"/>
            <a:ext cx="2339476" cy="851442"/>
          </a:xfrm>
          <a:prstGeom prst="rect">
            <a:avLst/>
          </a:prstGeom>
          <a:noFill/>
          <a:ln>
            <a:noFill/>
          </a:ln>
        </p:spPr>
      </p:pic>
      <p:sp>
        <p:nvSpPr>
          <p:cNvPr id="705" name="Google Shape;705;p52"/>
          <p:cNvSpPr/>
          <p:nvPr/>
        </p:nvSpPr>
        <p:spPr>
          <a:xfrm>
            <a:off x="9391825" y="7791300"/>
            <a:ext cx="2487600" cy="217200"/>
          </a:xfrm>
          <a:prstGeom prst="rect">
            <a:avLst/>
          </a:prstGeom>
          <a:solidFill>
            <a:srgbClr val="37BE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1000">
                <a:solidFill>
                  <a:srgbClr val="FFFFFF"/>
                </a:solidFill>
              </a:rPr>
              <a:t>Webマーケティングメディア</a:t>
            </a:r>
            <a:endParaRPr b="1" sz="1000">
              <a:solidFill>
                <a:srgbClr val="FFFFFF"/>
              </a:solidFill>
            </a:endParaRPr>
          </a:p>
        </p:txBody>
      </p:sp>
      <p:pic>
        <p:nvPicPr>
          <p:cNvPr id="706" name="Google Shape;706;p52"/>
          <p:cNvPicPr preferRelativeResize="0"/>
          <p:nvPr/>
        </p:nvPicPr>
        <p:blipFill>
          <a:blip r:embed="rId11">
            <a:alphaModFix/>
          </a:blip>
          <a:stretch>
            <a:fillRect/>
          </a:stretch>
        </p:blipFill>
        <p:spPr>
          <a:xfrm>
            <a:off x="9418525" y="8194200"/>
            <a:ext cx="2487600" cy="721775"/>
          </a:xfrm>
          <a:prstGeom prst="rect">
            <a:avLst/>
          </a:prstGeom>
          <a:noFill/>
          <a:ln>
            <a:noFill/>
          </a:ln>
        </p:spPr>
      </p:pic>
      <p:sp>
        <p:nvSpPr>
          <p:cNvPr id="707" name="Google Shape;707;p52"/>
          <p:cNvSpPr/>
          <p:nvPr/>
        </p:nvSpPr>
        <p:spPr>
          <a:xfrm>
            <a:off x="13685725" y="5689300"/>
            <a:ext cx="2976300" cy="488700"/>
          </a:xfrm>
          <a:prstGeom prst="roundRect">
            <a:avLst>
              <a:gd fmla="val 50000" name="adj"/>
            </a:avLst>
          </a:prstGeom>
          <a:solidFill>
            <a:srgbClr val="103979"/>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100">
                <a:solidFill>
                  <a:srgbClr val="FFFFFF"/>
                </a:solidFill>
                <a:latin typeface="M PLUS 1p"/>
                <a:ea typeface="M PLUS 1p"/>
                <a:cs typeface="M PLUS 1p"/>
                <a:sym typeface="M PLUS 1p"/>
              </a:rPr>
              <a:t>P</a:t>
            </a:r>
            <a:r>
              <a:rPr b="1" lang="ja" sz="2100">
                <a:solidFill>
                  <a:srgbClr val="FFFFFF"/>
                </a:solidFill>
                <a:latin typeface="M PLUS 1p"/>
                <a:ea typeface="M PLUS 1p"/>
                <a:cs typeface="M PLUS 1p"/>
                <a:sym typeface="M PLUS 1p"/>
              </a:rPr>
              <a:t>LG事業</a:t>
            </a:r>
            <a:endParaRPr b="1" sz="2100">
              <a:solidFill>
                <a:srgbClr val="FFFFFF"/>
              </a:solidFill>
              <a:latin typeface="M PLUS 1p"/>
              <a:ea typeface="M PLUS 1p"/>
              <a:cs typeface="M PLUS 1p"/>
              <a:sym typeface="M PLUS 1p"/>
            </a:endParaRPr>
          </a:p>
        </p:txBody>
      </p:sp>
      <p:sp>
        <p:nvSpPr>
          <p:cNvPr id="708" name="Google Shape;708;p52"/>
          <p:cNvSpPr txBox="1"/>
          <p:nvPr/>
        </p:nvSpPr>
        <p:spPr>
          <a:xfrm>
            <a:off x="13851200" y="7106725"/>
            <a:ext cx="2886900" cy="4887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rPr b="1" lang="ja" sz="2600">
                <a:solidFill>
                  <a:srgbClr val="103979"/>
                </a:solidFill>
                <a:latin typeface="M PLUS 1"/>
                <a:ea typeface="M PLUS 1"/>
                <a:cs typeface="M PLUS 1"/>
                <a:sym typeface="M PLUS 1"/>
              </a:rPr>
              <a:t>35</a:t>
            </a:r>
            <a:r>
              <a:rPr b="1" lang="ja" sz="2200">
                <a:solidFill>
                  <a:srgbClr val="103979"/>
                </a:solidFill>
                <a:latin typeface="M PLUS 1"/>
                <a:ea typeface="M PLUS 1"/>
                <a:cs typeface="M PLUS 1"/>
                <a:sym typeface="M PLUS 1"/>
              </a:rPr>
              <a:t>万</a:t>
            </a:r>
            <a:r>
              <a:rPr lang="ja" sz="1800">
                <a:solidFill>
                  <a:srgbClr val="595959"/>
                </a:solidFill>
                <a:latin typeface="M PLUS 1p"/>
                <a:ea typeface="M PLUS 1p"/>
                <a:cs typeface="M PLUS 1p"/>
                <a:sym typeface="M PLUS 1p"/>
              </a:rPr>
              <a:t>ユーザー突破！</a:t>
            </a:r>
            <a:endParaRPr sz="1200">
              <a:solidFill>
                <a:srgbClr val="595959"/>
              </a:solidFill>
              <a:latin typeface="M PLUS 1p"/>
              <a:ea typeface="M PLUS 1p"/>
              <a:cs typeface="M PLUS 1p"/>
              <a:sym typeface="M PLUS 1p"/>
            </a:endParaRPr>
          </a:p>
          <a:p>
            <a:pPr indent="0" lvl="0" marL="0" rtl="0" algn="ctr">
              <a:lnSpc>
                <a:spcPct val="100000"/>
              </a:lnSpc>
              <a:spcBef>
                <a:spcPts val="0"/>
              </a:spcBef>
              <a:spcAft>
                <a:spcPts val="0"/>
              </a:spcAft>
              <a:buNone/>
            </a:pPr>
            <a:r>
              <a:rPr lang="ja" sz="1200">
                <a:solidFill>
                  <a:srgbClr val="2C3853"/>
                </a:solidFill>
                <a:latin typeface="M PLUS 1p"/>
                <a:ea typeface="M PLUS 1p"/>
                <a:cs typeface="M PLUS 1p"/>
                <a:sym typeface="M PLUS 1p"/>
              </a:rPr>
              <a:t>フォーム作成管理ツール</a:t>
            </a:r>
            <a:endParaRPr sz="1200">
              <a:solidFill>
                <a:srgbClr val="595959"/>
              </a:solidFill>
              <a:latin typeface="M PLUS 1p"/>
              <a:ea typeface="M PLUS 1p"/>
              <a:cs typeface="M PLUS 1p"/>
              <a:sym typeface="M PLUS 1p"/>
            </a:endParaRPr>
          </a:p>
        </p:txBody>
      </p:sp>
      <p:pic>
        <p:nvPicPr>
          <p:cNvPr id="709" name="Google Shape;709;p52"/>
          <p:cNvPicPr preferRelativeResize="0"/>
          <p:nvPr/>
        </p:nvPicPr>
        <p:blipFill>
          <a:blip r:embed="rId12">
            <a:alphaModFix/>
          </a:blip>
          <a:stretch>
            <a:fillRect/>
          </a:stretch>
        </p:blipFill>
        <p:spPr>
          <a:xfrm>
            <a:off x="13894600" y="6365299"/>
            <a:ext cx="2556439" cy="820825"/>
          </a:xfrm>
          <a:prstGeom prst="rect">
            <a:avLst/>
          </a:prstGeom>
          <a:noFill/>
          <a:ln>
            <a:noFill/>
          </a:ln>
        </p:spPr>
      </p:pic>
      <p:sp>
        <p:nvSpPr>
          <p:cNvPr id="710" name="Google Shape;710;p52"/>
          <p:cNvSpPr txBox="1"/>
          <p:nvPr/>
        </p:nvSpPr>
        <p:spPr>
          <a:xfrm>
            <a:off x="13851200" y="8325925"/>
            <a:ext cx="2886900" cy="488700"/>
          </a:xfrm>
          <a:prstGeom prst="rect">
            <a:avLst/>
          </a:prstGeom>
          <a:noFill/>
          <a:ln>
            <a:noFill/>
          </a:ln>
        </p:spPr>
        <p:txBody>
          <a:bodyPr anchorCtr="0" anchor="ctr" bIns="182850" lIns="182850" spcFirstLastPara="1" rIns="182850" wrap="square" tIns="182850">
            <a:noAutofit/>
          </a:bodyPr>
          <a:lstStyle/>
          <a:p>
            <a:pPr indent="0" lvl="0" marL="0" rtl="0" algn="ctr">
              <a:lnSpc>
                <a:spcPct val="100000"/>
              </a:lnSpc>
              <a:spcBef>
                <a:spcPts val="0"/>
              </a:spcBef>
              <a:spcAft>
                <a:spcPts val="0"/>
              </a:spcAft>
              <a:buNone/>
            </a:pPr>
            <a:r>
              <a:t/>
            </a:r>
            <a:endParaRPr sz="1200">
              <a:solidFill>
                <a:srgbClr val="595959"/>
              </a:solidFill>
              <a:latin typeface="M PLUS 1p"/>
              <a:ea typeface="M PLUS 1p"/>
              <a:cs typeface="M PLUS 1p"/>
              <a:sym typeface="M PLUS 1p"/>
            </a:endParaRPr>
          </a:p>
          <a:p>
            <a:pPr indent="0" lvl="0" marL="0" rtl="0" algn="ctr">
              <a:lnSpc>
                <a:spcPct val="100000"/>
              </a:lnSpc>
              <a:spcBef>
                <a:spcPts val="0"/>
              </a:spcBef>
              <a:spcAft>
                <a:spcPts val="0"/>
              </a:spcAft>
              <a:buNone/>
            </a:pPr>
            <a:r>
              <a:rPr lang="ja" sz="1500">
                <a:solidFill>
                  <a:srgbClr val="2C3853"/>
                </a:solidFill>
                <a:latin typeface="M PLUS 1p"/>
                <a:ea typeface="M PLUS 1p"/>
                <a:cs typeface="M PLUS 1p"/>
                <a:sym typeface="M PLUS 1p"/>
              </a:rPr>
              <a:t>初めてでも使える</a:t>
            </a:r>
            <a:endParaRPr sz="15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lang="ja" sz="1200">
                <a:solidFill>
                  <a:srgbClr val="2C3853"/>
                </a:solidFill>
                <a:latin typeface="M PLUS 1p"/>
                <a:ea typeface="M PLUS 1p"/>
                <a:cs typeface="M PLUS 1p"/>
                <a:sym typeface="M PLUS 1p"/>
              </a:rPr>
              <a:t>日程調整</a:t>
            </a:r>
            <a:r>
              <a:rPr lang="ja" sz="1200">
                <a:solidFill>
                  <a:srgbClr val="2C3853"/>
                </a:solidFill>
                <a:latin typeface="M PLUS 1p"/>
                <a:ea typeface="M PLUS 1p"/>
                <a:cs typeface="M PLUS 1p"/>
                <a:sym typeface="M PLUS 1p"/>
              </a:rPr>
              <a:t>ツール</a:t>
            </a:r>
            <a:endParaRPr sz="1200">
              <a:solidFill>
                <a:srgbClr val="595959"/>
              </a:solidFill>
              <a:latin typeface="M PLUS 1p"/>
              <a:ea typeface="M PLUS 1p"/>
              <a:cs typeface="M PLUS 1p"/>
              <a:sym typeface="M PLUS 1p"/>
            </a:endParaRPr>
          </a:p>
        </p:txBody>
      </p:sp>
      <p:pic>
        <p:nvPicPr>
          <p:cNvPr id="711" name="Google Shape;711;p52"/>
          <p:cNvPicPr preferRelativeResize="0"/>
          <p:nvPr/>
        </p:nvPicPr>
        <p:blipFill>
          <a:blip r:embed="rId13">
            <a:alphaModFix/>
          </a:blip>
          <a:stretch>
            <a:fillRect/>
          </a:stretch>
        </p:blipFill>
        <p:spPr>
          <a:xfrm>
            <a:off x="13829474" y="7595044"/>
            <a:ext cx="2768025" cy="105953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5" name="Shape 715"/>
        <p:cNvGrpSpPr/>
        <p:nvPr/>
      </p:nvGrpSpPr>
      <p:grpSpPr>
        <a:xfrm>
          <a:off x="0" y="0"/>
          <a:ext cx="0" cy="0"/>
          <a:chOff x="0" y="0"/>
          <a:chExt cx="0" cy="0"/>
        </a:xfrm>
      </p:grpSpPr>
      <p:sp>
        <p:nvSpPr>
          <p:cNvPr id="716" name="Google Shape;716;p53"/>
          <p:cNvSpPr/>
          <p:nvPr/>
        </p:nvSpPr>
        <p:spPr>
          <a:xfrm flipH="1" rot="-5400000">
            <a:off x="9737475" y="1708325"/>
            <a:ext cx="10274950" cy="6858300"/>
          </a:xfrm>
          <a:prstGeom prst="flowChartManualInput">
            <a:avLst/>
          </a:prstGeom>
          <a:gradFill>
            <a:gsLst>
              <a:gs pos="0">
                <a:srgbClr val="32ACCA"/>
              </a:gs>
              <a:gs pos="100000">
                <a:srgbClr val="60D6D6"/>
              </a:gs>
            </a:gsLst>
            <a:lin ang="5400012" scaled="0"/>
          </a:gra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pic>
        <p:nvPicPr>
          <p:cNvPr id="717" name="Google Shape;717;p53"/>
          <p:cNvPicPr preferRelativeResize="0"/>
          <p:nvPr/>
        </p:nvPicPr>
        <p:blipFill>
          <a:blip r:embed="rId4">
            <a:alphaModFix/>
          </a:blip>
          <a:stretch>
            <a:fillRect/>
          </a:stretch>
        </p:blipFill>
        <p:spPr>
          <a:xfrm>
            <a:off x="10509350" y="152400"/>
            <a:ext cx="7990900" cy="11255452"/>
          </a:xfrm>
          <a:prstGeom prst="rect">
            <a:avLst/>
          </a:prstGeom>
          <a:noFill/>
          <a:ln>
            <a:noFill/>
          </a:ln>
        </p:spPr>
      </p:pic>
      <p:pic>
        <p:nvPicPr>
          <p:cNvPr id="718" name="Google Shape;718;p53"/>
          <p:cNvPicPr preferRelativeResize="0"/>
          <p:nvPr/>
        </p:nvPicPr>
        <p:blipFill rotWithShape="1">
          <a:blip r:embed="rId5">
            <a:alphaModFix/>
          </a:blip>
          <a:srcRect b="0" l="0" r="0" t="0"/>
          <a:stretch/>
        </p:blipFill>
        <p:spPr>
          <a:xfrm>
            <a:off x="12777452" y="4498796"/>
            <a:ext cx="1043337" cy="1213750"/>
          </a:xfrm>
          <a:prstGeom prst="rect">
            <a:avLst/>
          </a:prstGeom>
          <a:noFill/>
          <a:ln>
            <a:noFill/>
          </a:ln>
          <a:effectLst>
            <a:outerShdw blurRad="57150" rotWithShape="0" algn="bl" dir="5400000" dist="19050">
              <a:srgbClr val="000000">
                <a:alpha val="50000"/>
              </a:srgbClr>
            </a:outerShdw>
          </a:effectLst>
        </p:spPr>
      </p:pic>
      <p:sp>
        <p:nvSpPr>
          <p:cNvPr id="719" name="Google Shape;719;p53"/>
          <p:cNvSpPr txBox="1"/>
          <p:nvPr/>
        </p:nvSpPr>
        <p:spPr>
          <a:xfrm>
            <a:off x="2508450" y="2034702"/>
            <a:ext cx="10269000" cy="774600"/>
          </a:xfrm>
          <a:prstGeom prst="rect">
            <a:avLst/>
          </a:prstGeom>
          <a:noFill/>
          <a:ln>
            <a:noFill/>
          </a:ln>
        </p:spPr>
        <p:txBody>
          <a:bodyPr anchorCtr="0" anchor="t" bIns="182850" lIns="182850" spcFirstLastPara="1" rIns="182850" wrap="square" tIns="182850">
            <a:noAutofit/>
          </a:bodyPr>
          <a:lstStyle/>
          <a:p>
            <a:pPr indent="0" lvl="0" marL="0" rtl="0" algn="l">
              <a:lnSpc>
                <a:spcPct val="140000"/>
              </a:lnSpc>
              <a:spcBef>
                <a:spcPts val="0"/>
              </a:spcBef>
              <a:spcAft>
                <a:spcPts val="0"/>
              </a:spcAft>
              <a:buNone/>
            </a:pPr>
            <a:r>
              <a:rPr lang="ja" sz="2600">
                <a:solidFill>
                  <a:srgbClr val="32ACCA"/>
                </a:solidFill>
                <a:latin typeface="Oswald SemiBold"/>
                <a:ea typeface="Oswald SemiBold"/>
                <a:cs typeface="Oswald SemiBold"/>
                <a:sym typeface="Oswald SemiBold"/>
              </a:rPr>
              <a:t>リード獲得のノウハウを反映した LP作成ツール</a:t>
            </a:r>
            <a:endParaRPr sz="2600">
              <a:solidFill>
                <a:srgbClr val="32ACCA"/>
              </a:solidFill>
              <a:latin typeface="Oswald SemiBold"/>
              <a:ea typeface="Oswald SemiBold"/>
              <a:cs typeface="Oswald SemiBold"/>
              <a:sym typeface="Oswald SemiBold"/>
            </a:endParaRPr>
          </a:p>
        </p:txBody>
      </p:sp>
      <p:sp>
        <p:nvSpPr>
          <p:cNvPr id="720" name="Google Shape;720;p53"/>
          <p:cNvSpPr txBox="1"/>
          <p:nvPr/>
        </p:nvSpPr>
        <p:spPr>
          <a:xfrm>
            <a:off x="1904450" y="1071550"/>
            <a:ext cx="9901200" cy="9708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None/>
            </a:pPr>
            <a:r>
              <a:rPr b="1" lang="ja" sz="5400">
                <a:solidFill>
                  <a:srgbClr val="17194F"/>
                </a:solidFill>
                <a:latin typeface="M PLUS 1"/>
                <a:ea typeface="M PLUS 1"/>
                <a:cs typeface="M PLUS 1"/>
                <a:sym typeface="M PLUS 1"/>
              </a:rPr>
              <a:t>LP</a:t>
            </a:r>
            <a:r>
              <a:rPr b="1" lang="ja" sz="2200">
                <a:solidFill>
                  <a:srgbClr val="17194F"/>
                </a:solidFill>
                <a:latin typeface="M PLUS 1"/>
                <a:ea typeface="M PLUS 1"/>
                <a:cs typeface="M PLUS 1"/>
                <a:sym typeface="M PLUS 1"/>
              </a:rPr>
              <a:t>の</a:t>
            </a:r>
            <a:r>
              <a:rPr b="1" lang="ja" sz="5000">
                <a:solidFill>
                  <a:srgbClr val="17194F"/>
                </a:solidFill>
                <a:latin typeface="M PLUS 1"/>
                <a:ea typeface="M PLUS 1"/>
                <a:cs typeface="M PLUS 1"/>
                <a:sym typeface="M PLUS 1"/>
              </a:rPr>
              <a:t>改善</a:t>
            </a:r>
            <a:r>
              <a:rPr b="1" lang="ja" sz="2200">
                <a:solidFill>
                  <a:srgbClr val="17194F"/>
                </a:solidFill>
                <a:latin typeface="M PLUS 1"/>
                <a:ea typeface="M PLUS 1"/>
                <a:cs typeface="M PLUS 1"/>
                <a:sym typeface="M PLUS 1"/>
              </a:rPr>
              <a:t>と</a:t>
            </a:r>
            <a:r>
              <a:rPr b="1" lang="ja" sz="5000">
                <a:solidFill>
                  <a:srgbClr val="17194F"/>
                </a:solidFill>
                <a:latin typeface="M PLUS 1"/>
                <a:ea typeface="M PLUS 1"/>
                <a:cs typeface="M PLUS 1"/>
                <a:sym typeface="M PLUS 1"/>
              </a:rPr>
              <a:t>量産</a:t>
            </a:r>
            <a:r>
              <a:rPr b="1" lang="ja" sz="2200">
                <a:solidFill>
                  <a:srgbClr val="17194F"/>
                </a:solidFill>
                <a:latin typeface="M PLUS 1"/>
                <a:ea typeface="M PLUS 1"/>
                <a:cs typeface="M PLUS 1"/>
                <a:sym typeface="M PLUS 1"/>
              </a:rPr>
              <a:t>が</a:t>
            </a:r>
            <a:r>
              <a:rPr b="1" lang="ja" sz="5000">
                <a:solidFill>
                  <a:srgbClr val="17194F"/>
                </a:solidFill>
                <a:latin typeface="M PLUS 1"/>
                <a:ea typeface="M PLUS 1"/>
                <a:cs typeface="M PLUS 1"/>
                <a:sym typeface="M PLUS 1"/>
              </a:rPr>
              <a:t>自社</a:t>
            </a:r>
            <a:r>
              <a:rPr b="1" lang="ja" sz="2200">
                <a:solidFill>
                  <a:srgbClr val="17194F"/>
                </a:solidFill>
                <a:latin typeface="M PLUS 1"/>
                <a:ea typeface="M PLUS 1"/>
                <a:cs typeface="M PLUS 1"/>
                <a:sym typeface="M PLUS 1"/>
              </a:rPr>
              <a:t>で</a:t>
            </a:r>
            <a:r>
              <a:rPr b="1" lang="ja" sz="5000">
                <a:solidFill>
                  <a:srgbClr val="17194F"/>
                </a:solidFill>
                <a:latin typeface="M PLUS 1"/>
                <a:ea typeface="M PLUS 1"/>
                <a:cs typeface="M PLUS 1"/>
                <a:sym typeface="M PLUS 1"/>
              </a:rPr>
              <a:t>サクサク</a:t>
            </a:r>
            <a:endParaRPr b="1" sz="5000">
              <a:solidFill>
                <a:srgbClr val="17194F"/>
              </a:solidFill>
              <a:latin typeface="M PLUS 1"/>
              <a:ea typeface="M PLUS 1"/>
              <a:cs typeface="M PLUS 1"/>
              <a:sym typeface="M PLUS 1"/>
            </a:endParaRPr>
          </a:p>
        </p:txBody>
      </p:sp>
      <p:sp>
        <p:nvSpPr>
          <p:cNvPr id="721" name="Google Shape;721;p53"/>
          <p:cNvSpPr txBox="1"/>
          <p:nvPr/>
        </p:nvSpPr>
        <p:spPr>
          <a:xfrm>
            <a:off x="2941005" y="4051289"/>
            <a:ext cx="7143000" cy="554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1200">
                <a:solidFill>
                  <a:srgbClr val="17194F"/>
                </a:solidFill>
              </a:rPr>
              <a:t>※2024年7月5日より『LP One』の名称が『ferret One for LP』に変更となりました</a:t>
            </a:r>
            <a:endParaRPr sz="1200">
              <a:solidFill>
                <a:srgbClr val="17194F"/>
              </a:solidFill>
            </a:endParaRPr>
          </a:p>
        </p:txBody>
      </p:sp>
      <p:sp>
        <p:nvSpPr>
          <p:cNvPr id="722" name="Google Shape;722;p53">
            <a:hlinkClick r:id="rId6"/>
          </p:cNvPr>
          <p:cNvSpPr/>
          <p:nvPr/>
        </p:nvSpPr>
        <p:spPr>
          <a:xfrm>
            <a:off x="3175300" y="5166800"/>
            <a:ext cx="5557800" cy="907800"/>
          </a:xfrm>
          <a:prstGeom prst="roundRect">
            <a:avLst>
              <a:gd fmla="val 50000" name="adj"/>
            </a:avLst>
          </a:prstGeom>
          <a:gradFill>
            <a:gsLst>
              <a:gs pos="0">
                <a:srgbClr val="32ACCA"/>
              </a:gs>
              <a:gs pos="100000">
                <a:srgbClr val="60D6D6"/>
              </a:gs>
            </a:gsLst>
            <a:lin ang="0" scaled="0"/>
          </a:gradFill>
          <a:ln cap="flat" cmpd="sng" w="19050">
            <a:solidFill>
              <a:srgbClr val="FFFFFF"/>
            </a:solidFill>
            <a:prstDash val="solid"/>
            <a:round/>
            <a:headEnd len="sm" w="sm" type="none"/>
            <a:tailEnd len="sm" w="sm" type="none"/>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marR="0" rtl="0" algn="ctr">
              <a:lnSpc>
                <a:spcPct val="100000"/>
              </a:lnSpc>
              <a:spcBef>
                <a:spcPts val="0"/>
              </a:spcBef>
              <a:spcAft>
                <a:spcPts val="0"/>
              </a:spcAft>
              <a:buNone/>
            </a:pPr>
            <a:r>
              <a:rPr b="1" lang="ja" sz="2400">
                <a:solidFill>
                  <a:schemeClr val="lt1"/>
                </a:solidFill>
                <a:latin typeface="M PLUS 1p"/>
                <a:ea typeface="M PLUS 1p"/>
                <a:cs typeface="M PLUS 1p"/>
                <a:sym typeface="M PLUS 1p"/>
              </a:rPr>
              <a:t>お問い合わせ</a:t>
            </a:r>
            <a:endParaRPr b="1" sz="2400">
              <a:solidFill>
                <a:schemeClr val="lt1"/>
              </a:solidFill>
              <a:latin typeface="M PLUS 1p"/>
              <a:ea typeface="M PLUS 1p"/>
              <a:cs typeface="M PLUS 1p"/>
              <a:sym typeface="M PLUS 1p"/>
            </a:endParaRPr>
          </a:p>
        </p:txBody>
      </p:sp>
      <p:sp>
        <p:nvSpPr>
          <p:cNvPr id="723" name="Google Shape;723;p53">
            <a:hlinkClick r:id="rId7"/>
          </p:cNvPr>
          <p:cNvSpPr/>
          <p:nvPr/>
        </p:nvSpPr>
        <p:spPr>
          <a:xfrm>
            <a:off x="3175300" y="6461650"/>
            <a:ext cx="5557800" cy="907800"/>
          </a:xfrm>
          <a:prstGeom prst="roundRect">
            <a:avLst>
              <a:gd fmla="val 50000" name="adj"/>
            </a:avLst>
          </a:prstGeom>
          <a:gradFill>
            <a:gsLst>
              <a:gs pos="0">
                <a:srgbClr val="32ACCA"/>
              </a:gs>
              <a:gs pos="100000">
                <a:srgbClr val="60D6D6"/>
              </a:gs>
            </a:gsLst>
            <a:lin ang="0" scaled="0"/>
          </a:gradFill>
          <a:ln cap="flat" cmpd="sng" w="19050">
            <a:solidFill>
              <a:srgbClr val="FFFFFF"/>
            </a:solidFill>
            <a:prstDash val="solid"/>
            <a:round/>
            <a:headEnd len="sm" w="sm" type="none"/>
            <a:tailEnd len="sm" w="sm" type="none"/>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　</a:t>
            </a:r>
            <a:r>
              <a:rPr b="1" lang="ja" sz="2400">
                <a:solidFill>
                  <a:schemeClr val="lt1"/>
                </a:solidFill>
                <a:latin typeface="M PLUS 1p"/>
                <a:ea typeface="M PLUS 1p"/>
                <a:cs typeface="M PLUS 1p"/>
                <a:sym typeface="M PLUS 1p"/>
              </a:rPr>
              <a:t>無料デモを体験する</a:t>
            </a:r>
            <a:endParaRPr b="1" sz="2400">
              <a:solidFill>
                <a:schemeClr val="lt1"/>
              </a:solidFill>
              <a:latin typeface="M PLUS 1p"/>
              <a:ea typeface="M PLUS 1p"/>
              <a:cs typeface="M PLUS 1p"/>
              <a:sym typeface="M PLUS 1p"/>
            </a:endParaRPr>
          </a:p>
        </p:txBody>
      </p:sp>
      <p:sp>
        <p:nvSpPr>
          <p:cNvPr id="724" name="Google Shape;724;p53">
            <a:hlinkClick r:id="rId8"/>
          </p:cNvPr>
          <p:cNvSpPr/>
          <p:nvPr/>
        </p:nvSpPr>
        <p:spPr>
          <a:xfrm>
            <a:off x="3175300" y="7756500"/>
            <a:ext cx="5557800" cy="907800"/>
          </a:xfrm>
          <a:prstGeom prst="roundRect">
            <a:avLst>
              <a:gd fmla="val 50000" name="adj"/>
            </a:avLst>
          </a:prstGeom>
          <a:gradFill>
            <a:gsLst>
              <a:gs pos="0">
                <a:srgbClr val="32ACCA"/>
              </a:gs>
              <a:gs pos="100000">
                <a:srgbClr val="60D6D6"/>
              </a:gs>
            </a:gsLst>
            <a:lin ang="0" scaled="0"/>
          </a:gradFill>
          <a:ln cap="flat" cmpd="sng" w="19050">
            <a:solidFill>
              <a:srgbClr val="FFFFFF"/>
            </a:solidFill>
            <a:prstDash val="solid"/>
            <a:round/>
            <a:headEnd len="sm" w="sm" type="none"/>
            <a:tailEnd len="sm" w="sm" type="none"/>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　</a:t>
            </a:r>
            <a:r>
              <a:rPr b="1" lang="ja" sz="2400">
                <a:solidFill>
                  <a:schemeClr val="lt1"/>
                </a:solidFill>
                <a:latin typeface="M PLUS 1p"/>
                <a:ea typeface="M PLUS 1p"/>
                <a:cs typeface="M PLUS 1p"/>
                <a:sym typeface="M PLUS 1p"/>
              </a:rPr>
              <a:t>お役立ち資料</a:t>
            </a:r>
            <a:endParaRPr b="1" sz="2400">
              <a:solidFill>
                <a:schemeClr val="lt1"/>
              </a:solidFill>
              <a:latin typeface="M PLUS 1p"/>
              <a:ea typeface="M PLUS 1p"/>
              <a:cs typeface="M PLUS 1p"/>
              <a:sym typeface="M PLUS 1p"/>
            </a:endParaRPr>
          </a:p>
        </p:txBody>
      </p:sp>
      <p:pic>
        <p:nvPicPr>
          <p:cNvPr id="725" name="Google Shape;725;p53"/>
          <p:cNvPicPr preferRelativeResize="0"/>
          <p:nvPr/>
        </p:nvPicPr>
        <p:blipFill>
          <a:blip r:embed="rId9">
            <a:alphaModFix/>
          </a:blip>
          <a:stretch>
            <a:fillRect/>
          </a:stretch>
        </p:blipFill>
        <p:spPr>
          <a:xfrm>
            <a:off x="3808025" y="5263376"/>
            <a:ext cx="659550" cy="659550"/>
          </a:xfrm>
          <a:prstGeom prst="rect">
            <a:avLst/>
          </a:prstGeom>
          <a:noFill/>
          <a:ln>
            <a:noFill/>
          </a:ln>
        </p:spPr>
      </p:pic>
      <p:pic>
        <p:nvPicPr>
          <p:cNvPr id="726" name="Google Shape;726;p53"/>
          <p:cNvPicPr preferRelativeResize="0"/>
          <p:nvPr/>
        </p:nvPicPr>
        <p:blipFill>
          <a:blip r:embed="rId10">
            <a:alphaModFix/>
          </a:blip>
          <a:stretch>
            <a:fillRect/>
          </a:stretch>
        </p:blipFill>
        <p:spPr>
          <a:xfrm>
            <a:off x="3768615" y="6585776"/>
            <a:ext cx="659550" cy="659550"/>
          </a:xfrm>
          <a:prstGeom prst="rect">
            <a:avLst/>
          </a:prstGeom>
          <a:noFill/>
          <a:ln>
            <a:noFill/>
          </a:ln>
        </p:spPr>
      </p:pic>
      <p:pic>
        <p:nvPicPr>
          <p:cNvPr id="727" name="Google Shape;727;p53"/>
          <p:cNvPicPr preferRelativeResize="0"/>
          <p:nvPr/>
        </p:nvPicPr>
        <p:blipFill>
          <a:blip r:embed="rId11">
            <a:alphaModFix/>
          </a:blip>
          <a:stretch>
            <a:fillRect/>
          </a:stretch>
        </p:blipFill>
        <p:spPr>
          <a:xfrm>
            <a:off x="3830691" y="7921615"/>
            <a:ext cx="553800" cy="553800"/>
          </a:xfrm>
          <a:prstGeom prst="rect">
            <a:avLst/>
          </a:prstGeom>
          <a:noFill/>
          <a:ln>
            <a:noFill/>
          </a:ln>
        </p:spPr>
      </p:pic>
      <p:pic>
        <p:nvPicPr>
          <p:cNvPr id="728" name="Google Shape;728;p53"/>
          <p:cNvPicPr preferRelativeResize="0"/>
          <p:nvPr/>
        </p:nvPicPr>
        <p:blipFill>
          <a:blip r:embed="rId12">
            <a:alphaModFix/>
          </a:blip>
          <a:stretch>
            <a:fillRect/>
          </a:stretch>
        </p:blipFill>
        <p:spPr>
          <a:xfrm>
            <a:off x="2712400" y="2963137"/>
            <a:ext cx="6775449" cy="1099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4"/>
          <p:cNvSpPr/>
          <p:nvPr/>
        </p:nvSpPr>
        <p:spPr>
          <a:xfrm>
            <a:off x="10850" y="2226850"/>
            <a:ext cx="18277200" cy="6398400"/>
          </a:xfrm>
          <a:prstGeom prst="rect">
            <a:avLst/>
          </a:prstGeom>
          <a:solidFill>
            <a:srgbClr val="FFFFFF">
              <a:alpha val="7120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pic>
        <p:nvPicPr>
          <p:cNvPr id="734" name="Google Shape;734;p54"/>
          <p:cNvPicPr preferRelativeResize="0"/>
          <p:nvPr/>
        </p:nvPicPr>
        <p:blipFill>
          <a:blip r:embed="rId3">
            <a:alphaModFix/>
          </a:blip>
          <a:stretch>
            <a:fillRect/>
          </a:stretch>
        </p:blipFill>
        <p:spPr>
          <a:xfrm>
            <a:off x="8596500" y="3052800"/>
            <a:ext cx="9601553" cy="5560899"/>
          </a:xfrm>
          <a:prstGeom prst="rect">
            <a:avLst/>
          </a:prstGeom>
          <a:noFill/>
          <a:ln>
            <a:noFill/>
          </a:ln>
        </p:spPr>
      </p:pic>
      <p:pic>
        <p:nvPicPr>
          <p:cNvPr id="735" name="Google Shape;735;p54"/>
          <p:cNvPicPr preferRelativeResize="0"/>
          <p:nvPr/>
        </p:nvPicPr>
        <p:blipFill>
          <a:blip r:embed="rId4">
            <a:alphaModFix/>
          </a:blip>
          <a:stretch>
            <a:fillRect/>
          </a:stretch>
        </p:blipFill>
        <p:spPr>
          <a:xfrm>
            <a:off x="1682201" y="3577177"/>
            <a:ext cx="6323649" cy="2218600"/>
          </a:xfrm>
          <a:prstGeom prst="rect">
            <a:avLst/>
          </a:prstGeom>
          <a:noFill/>
          <a:ln>
            <a:noFill/>
          </a:ln>
        </p:spPr>
      </p:pic>
      <p:sp>
        <p:nvSpPr>
          <p:cNvPr id="736" name="Google Shape;736;p54">
            <a:hlinkClick r:id="rId5"/>
          </p:cNvPr>
          <p:cNvSpPr/>
          <p:nvPr/>
        </p:nvSpPr>
        <p:spPr>
          <a:xfrm>
            <a:off x="2108500" y="6462200"/>
            <a:ext cx="5557800" cy="907800"/>
          </a:xfrm>
          <a:prstGeom prst="roundRect">
            <a:avLst>
              <a:gd fmla="val 50000" name="adj"/>
            </a:avLst>
          </a:prstGeom>
          <a:gradFill>
            <a:gsLst>
              <a:gs pos="0">
                <a:srgbClr val="F1C232"/>
              </a:gs>
              <a:gs pos="100000">
                <a:srgbClr val="F58E09"/>
              </a:gs>
            </a:gsLst>
            <a:lin ang="10800025" scaled="0"/>
          </a:gradFill>
          <a:ln>
            <a:noFill/>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　　ferret Oneサイトを見る</a:t>
            </a:r>
            <a:endParaRPr b="1" sz="2400">
              <a:solidFill>
                <a:srgbClr val="073763"/>
              </a:solidFill>
              <a:latin typeface="M PLUS 1p"/>
              <a:ea typeface="M PLUS 1p"/>
              <a:cs typeface="M PLUS 1p"/>
              <a:sym typeface="M PLUS 1p"/>
            </a:endParaRPr>
          </a:p>
        </p:txBody>
      </p:sp>
      <p:pic>
        <p:nvPicPr>
          <p:cNvPr id="737" name="Google Shape;737;p54"/>
          <p:cNvPicPr preferRelativeResize="0"/>
          <p:nvPr/>
        </p:nvPicPr>
        <p:blipFill>
          <a:blip r:embed="rId6">
            <a:alphaModFix/>
          </a:blip>
          <a:stretch>
            <a:fillRect/>
          </a:stretch>
        </p:blipFill>
        <p:spPr>
          <a:xfrm>
            <a:off x="2828948" y="6664598"/>
            <a:ext cx="458050" cy="40693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1" name="Shape 741"/>
        <p:cNvGrpSpPr/>
        <p:nvPr/>
      </p:nvGrpSpPr>
      <p:grpSpPr>
        <a:xfrm>
          <a:off x="0" y="0"/>
          <a:ext cx="0" cy="0"/>
          <a:chOff x="0" y="0"/>
          <a:chExt cx="0" cy="0"/>
        </a:xfrm>
      </p:grpSpPr>
      <p:pic>
        <p:nvPicPr>
          <p:cNvPr id="742" name="Google Shape;742;p55"/>
          <p:cNvPicPr preferRelativeResize="0"/>
          <p:nvPr/>
        </p:nvPicPr>
        <p:blipFill>
          <a:blip r:embed="rId3">
            <a:alphaModFix/>
          </a:blip>
          <a:stretch>
            <a:fillRect/>
          </a:stretch>
        </p:blipFill>
        <p:spPr>
          <a:xfrm>
            <a:off x="914400" y="2818700"/>
            <a:ext cx="3740277" cy="3162600"/>
          </a:xfrm>
          <a:prstGeom prst="rect">
            <a:avLst/>
          </a:prstGeom>
          <a:noFill/>
          <a:ln>
            <a:noFill/>
          </a:ln>
        </p:spPr>
      </p:pic>
      <p:pic>
        <p:nvPicPr>
          <p:cNvPr id="743" name="Google Shape;743;p55"/>
          <p:cNvPicPr preferRelativeResize="0"/>
          <p:nvPr/>
        </p:nvPicPr>
        <p:blipFill>
          <a:blip r:embed="rId4">
            <a:alphaModFix/>
          </a:blip>
          <a:stretch>
            <a:fillRect/>
          </a:stretch>
        </p:blipFill>
        <p:spPr>
          <a:xfrm>
            <a:off x="14283200" y="3109687"/>
            <a:ext cx="3171250" cy="2812373"/>
          </a:xfrm>
          <a:prstGeom prst="rect">
            <a:avLst/>
          </a:prstGeom>
          <a:noFill/>
          <a:ln>
            <a:noFill/>
          </a:ln>
        </p:spPr>
      </p:pic>
      <p:pic>
        <p:nvPicPr>
          <p:cNvPr id="744" name="Google Shape;744;p55"/>
          <p:cNvPicPr preferRelativeResize="0"/>
          <p:nvPr/>
        </p:nvPicPr>
        <p:blipFill>
          <a:blip r:embed="rId5">
            <a:alphaModFix/>
          </a:blip>
          <a:stretch>
            <a:fillRect/>
          </a:stretch>
        </p:blipFill>
        <p:spPr>
          <a:xfrm>
            <a:off x="2494952" y="5681865"/>
            <a:ext cx="5484798" cy="3975601"/>
          </a:xfrm>
          <a:prstGeom prst="rect">
            <a:avLst/>
          </a:prstGeom>
          <a:noFill/>
          <a:ln>
            <a:noFill/>
          </a:ln>
        </p:spPr>
      </p:pic>
      <p:pic>
        <p:nvPicPr>
          <p:cNvPr id="745" name="Google Shape;745;p55"/>
          <p:cNvPicPr preferRelativeResize="0"/>
          <p:nvPr/>
        </p:nvPicPr>
        <p:blipFill>
          <a:blip r:embed="rId6">
            <a:alphaModFix/>
          </a:blip>
          <a:stretch>
            <a:fillRect/>
          </a:stretch>
        </p:blipFill>
        <p:spPr>
          <a:xfrm>
            <a:off x="10757827" y="5729565"/>
            <a:ext cx="5418993" cy="3927900"/>
          </a:xfrm>
          <a:prstGeom prst="rect">
            <a:avLst/>
          </a:prstGeom>
          <a:noFill/>
          <a:ln>
            <a:noFill/>
          </a:ln>
        </p:spPr>
      </p:pic>
      <p:sp>
        <p:nvSpPr>
          <p:cNvPr id="746" name="Google Shape;746;p55"/>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pic>
        <p:nvPicPr>
          <p:cNvPr id="747" name="Google Shape;747;p55"/>
          <p:cNvPicPr preferRelativeResize="0"/>
          <p:nvPr/>
        </p:nvPicPr>
        <p:blipFill>
          <a:blip r:embed="rId7">
            <a:alphaModFix/>
          </a:blip>
          <a:stretch>
            <a:fillRect/>
          </a:stretch>
        </p:blipFill>
        <p:spPr>
          <a:xfrm>
            <a:off x="5428387" y="4994337"/>
            <a:ext cx="7517379" cy="5419249"/>
          </a:xfrm>
          <a:prstGeom prst="rect">
            <a:avLst/>
          </a:prstGeom>
          <a:noFill/>
          <a:ln>
            <a:noFill/>
          </a:ln>
        </p:spPr>
      </p:pic>
      <p:pic>
        <p:nvPicPr>
          <p:cNvPr id="748" name="Google Shape;748;p55"/>
          <p:cNvPicPr preferRelativeResize="0"/>
          <p:nvPr/>
        </p:nvPicPr>
        <p:blipFill>
          <a:blip r:embed="rId8">
            <a:alphaModFix/>
          </a:blip>
          <a:stretch>
            <a:fillRect/>
          </a:stretch>
        </p:blipFill>
        <p:spPr>
          <a:xfrm>
            <a:off x="3889226" y="7831300"/>
            <a:ext cx="2003669" cy="1632600"/>
          </a:xfrm>
          <a:prstGeom prst="rect">
            <a:avLst/>
          </a:prstGeom>
          <a:noFill/>
          <a:ln>
            <a:noFill/>
          </a:ln>
        </p:spPr>
      </p:pic>
      <p:pic>
        <p:nvPicPr>
          <p:cNvPr id="749" name="Google Shape;749;p55"/>
          <p:cNvPicPr preferRelativeResize="0"/>
          <p:nvPr/>
        </p:nvPicPr>
        <p:blipFill>
          <a:blip r:embed="rId9">
            <a:alphaModFix/>
          </a:blip>
          <a:stretch>
            <a:fillRect/>
          </a:stretch>
        </p:blipFill>
        <p:spPr>
          <a:xfrm>
            <a:off x="13005649" y="7656850"/>
            <a:ext cx="1427950" cy="1807050"/>
          </a:xfrm>
          <a:prstGeom prst="rect">
            <a:avLst/>
          </a:prstGeom>
          <a:noFill/>
          <a:ln>
            <a:noFill/>
          </a:ln>
        </p:spPr>
      </p:pic>
      <p:sp>
        <p:nvSpPr>
          <p:cNvPr id="750" name="Google Shape;750;p55">
            <a:hlinkClick r:id="rId10"/>
          </p:cNvPr>
          <p:cNvSpPr/>
          <p:nvPr/>
        </p:nvSpPr>
        <p:spPr>
          <a:xfrm>
            <a:off x="6375700" y="3947600"/>
            <a:ext cx="5557800" cy="907800"/>
          </a:xfrm>
          <a:prstGeom prst="roundRect">
            <a:avLst>
              <a:gd fmla="val 50000" name="adj"/>
            </a:avLst>
          </a:prstGeom>
          <a:gradFill>
            <a:gsLst>
              <a:gs pos="0">
                <a:srgbClr val="F1C232"/>
              </a:gs>
              <a:gs pos="100000">
                <a:srgbClr val="F58E09"/>
              </a:gs>
            </a:gsLst>
            <a:lin ang="10800025" scaled="0"/>
          </a:gradFill>
          <a:ln>
            <a:noFill/>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　　ferret 公式サイトを見る</a:t>
            </a:r>
            <a:endParaRPr b="1" sz="2400">
              <a:solidFill>
                <a:srgbClr val="073763"/>
              </a:solidFill>
              <a:latin typeface="M PLUS 1p"/>
              <a:ea typeface="M PLUS 1p"/>
              <a:cs typeface="M PLUS 1p"/>
              <a:sym typeface="M PLUS 1p"/>
            </a:endParaRPr>
          </a:p>
        </p:txBody>
      </p:sp>
      <p:pic>
        <p:nvPicPr>
          <p:cNvPr id="751" name="Google Shape;751;p55"/>
          <p:cNvPicPr preferRelativeResize="0"/>
          <p:nvPr/>
        </p:nvPicPr>
        <p:blipFill>
          <a:blip r:embed="rId11">
            <a:alphaModFix/>
          </a:blip>
          <a:stretch>
            <a:fillRect/>
          </a:stretch>
        </p:blipFill>
        <p:spPr>
          <a:xfrm>
            <a:off x="7096148" y="4226198"/>
            <a:ext cx="458050" cy="406934"/>
          </a:xfrm>
          <a:prstGeom prst="rect">
            <a:avLst/>
          </a:prstGeom>
          <a:noFill/>
          <a:ln>
            <a:noFill/>
          </a:ln>
        </p:spPr>
      </p:pic>
      <p:pic>
        <p:nvPicPr>
          <p:cNvPr id="752" name="Google Shape;752;p55"/>
          <p:cNvPicPr preferRelativeResize="0"/>
          <p:nvPr/>
        </p:nvPicPr>
        <p:blipFill>
          <a:blip r:embed="rId12">
            <a:alphaModFix/>
          </a:blip>
          <a:stretch>
            <a:fillRect/>
          </a:stretch>
        </p:blipFill>
        <p:spPr>
          <a:xfrm>
            <a:off x="6382949" y="1125900"/>
            <a:ext cx="5484799" cy="23485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0"/>
          <p:cNvPicPr preferRelativeResize="0"/>
          <p:nvPr/>
        </p:nvPicPr>
        <p:blipFill>
          <a:blip r:embed="rId3">
            <a:alphaModFix/>
          </a:blip>
          <a:stretch>
            <a:fillRect/>
          </a:stretch>
        </p:blipFill>
        <p:spPr>
          <a:xfrm>
            <a:off x="6313738" y="2833850"/>
            <a:ext cx="5028711" cy="3840102"/>
          </a:xfrm>
          <a:prstGeom prst="rect">
            <a:avLst/>
          </a:prstGeom>
          <a:noFill/>
          <a:ln>
            <a:noFill/>
          </a:ln>
        </p:spPr>
      </p:pic>
      <p:sp>
        <p:nvSpPr>
          <p:cNvPr id="130" name="Google Shape;130;p20"/>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4800"/>
              <a:t>LP</a:t>
            </a:r>
            <a:r>
              <a:rPr lang="ja"/>
              <a:t>活用</a:t>
            </a:r>
            <a:r>
              <a:rPr lang="ja" sz="4000"/>
              <a:t>の</a:t>
            </a:r>
            <a:r>
              <a:rPr lang="ja"/>
              <a:t>施策例</a:t>
            </a:r>
            <a:endParaRPr/>
          </a:p>
        </p:txBody>
      </p:sp>
      <p:pic>
        <p:nvPicPr>
          <p:cNvPr id="131" name="Google Shape;131;p20"/>
          <p:cNvPicPr preferRelativeResize="0"/>
          <p:nvPr/>
        </p:nvPicPr>
        <p:blipFill>
          <a:blip r:embed="rId4">
            <a:alphaModFix/>
          </a:blip>
          <a:stretch>
            <a:fillRect/>
          </a:stretch>
        </p:blipFill>
        <p:spPr>
          <a:xfrm>
            <a:off x="1371600" y="2897333"/>
            <a:ext cx="4327373" cy="3776602"/>
          </a:xfrm>
          <a:prstGeom prst="rect">
            <a:avLst/>
          </a:prstGeom>
          <a:noFill/>
          <a:ln>
            <a:noFill/>
          </a:ln>
        </p:spPr>
      </p:pic>
      <p:sp>
        <p:nvSpPr>
          <p:cNvPr id="132" name="Google Shape;132;p20"/>
          <p:cNvSpPr/>
          <p:nvPr/>
        </p:nvSpPr>
        <p:spPr>
          <a:xfrm>
            <a:off x="1466350" y="1944100"/>
            <a:ext cx="4150200" cy="674400"/>
          </a:xfrm>
          <a:prstGeom prst="roundRect">
            <a:avLst>
              <a:gd fmla="val 50000" name="adj"/>
            </a:avLst>
          </a:prstGeom>
          <a:solidFill>
            <a:schemeClr val="lt1"/>
          </a:solidFill>
          <a:ln cap="flat" cmpd="sng" w="28575">
            <a:solidFill>
              <a:srgbClr val="32ACC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32ACCA"/>
                </a:solidFill>
                <a:latin typeface="M PLUS 1"/>
                <a:ea typeface="M PLUS 1"/>
                <a:cs typeface="M PLUS 1"/>
                <a:sym typeface="M PLUS 1"/>
              </a:rPr>
              <a:t>ターゲット別LP</a:t>
            </a:r>
            <a:endParaRPr b="1" sz="2800">
              <a:solidFill>
                <a:srgbClr val="32ACCA"/>
              </a:solidFill>
              <a:latin typeface="M PLUS 1"/>
              <a:ea typeface="M PLUS 1"/>
              <a:cs typeface="M PLUS 1"/>
              <a:sym typeface="M PLUS 1"/>
            </a:endParaRPr>
          </a:p>
        </p:txBody>
      </p:sp>
      <p:sp>
        <p:nvSpPr>
          <p:cNvPr id="133" name="Google Shape;133;p20"/>
          <p:cNvSpPr txBox="1"/>
          <p:nvPr/>
        </p:nvSpPr>
        <p:spPr>
          <a:xfrm>
            <a:off x="1353500" y="6941950"/>
            <a:ext cx="4602000" cy="28938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1600">
                <a:solidFill>
                  <a:srgbClr val="073763"/>
                </a:solidFill>
                <a:latin typeface="M PLUS 1p"/>
                <a:ea typeface="M PLUS 1p"/>
                <a:cs typeface="M PLUS 1p"/>
                <a:sym typeface="M PLUS 1p"/>
              </a:rPr>
              <a:t>同じ商品・サービスでも、ターゲットによってイメージしやすいビジュアルや言葉が違ってきます。</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1600">
                <a:solidFill>
                  <a:srgbClr val="073763"/>
                </a:solidFill>
                <a:latin typeface="M PLUS 1p"/>
                <a:ea typeface="M PLUS 1p"/>
                <a:cs typeface="M PLUS 1p"/>
                <a:sym typeface="M PLUS 1p"/>
              </a:rPr>
              <a:t>ターゲット別のLPを展開することによって</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1600">
                <a:solidFill>
                  <a:srgbClr val="073763"/>
                </a:solidFill>
                <a:latin typeface="M PLUS 1p"/>
                <a:ea typeface="M PLUS 1p"/>
                <a:cs typeface="M PLUS 1p"/>
                <a:sym typeface="M PLUS 1p"/>
              </a:rPr>
              <a:t>お客様がより「</a:t>
            </a:r>
            <a:r>
              <a:rPr b="1" lang="ja" sz="1600">
                <a:solidFill>
                  <a:srgbClr val="073763"/>
                </a:solidFill>
                <a:latin typeface="M PLUS 1p"/>
                <a:ea typeface="M PLUS 1p"/>
                <a:cs typeface="M PLUS 1p"/>
                <a:sym typeface="M PLUS 1p"/>
              </a:rPr>
              <a:t>自分ごと化</a:t>
            </a:r>
            <a:r>
              <a:rPr lang="ja" sz="1600">
                <a:solidFill>
                  <a:srgbClr val="073763"/>
                </a:solidFill>
                <a:latin typeface="M PLUS 1p"/>
                <a:ea typeface="M PLUS 1p"/>
                <a:cs typeface="M PLUS 1p"/>
                <a:sym typeface="M PLUS 1p"/>
              </a:rPr>
              <a:t>」しやすくなり</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1600">
                <a:solidFill>
                  <a:srgbClr val="073763"/>
                </a:solidFill>
                <a:latin typeface="M PLUS 1p"/>
                <a:ea typeface="M PLUS 1p"/>
                <a:cs typeface="M PLUS 1p"/>
                <a:sym typeface="M PLUS 1p"/>
              </a:rPr>
              <a:t>CVRの向上が期待できます。</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1600">
              <a:solidFill>
                <a:srgbClr val="073763"/>
              </a:solidFill>
              <a:latin typeface="M PLUS 1p"/>
              <a:ea typeface="M PLUS 1p"/>
              <a:cs typeface="M PLUS 1p"/>
              <a:sym typeface="M PLUS 1p"/>
            </a:endParaRPr>
          </a:p>
        </p:txBody>
      </p:sp>
      <p:sp>
        <p:nvSpPr>
          <p:cNvPr id="134" name="Google Shape;134;p20"/>
          <p:cNvSpPr/>
          <p:nvPr/>
        </p:nvSpPr>
        <p:spPr>
          <a:xfrm>
            <a:off x="6424551" y="1944100"/>
            <a:ext cx="4761600" cy="674400"/>
          </a:xfrm>
          <a:prstGeom prst="roundRect">
            <a:avLst>
              <a:gd fmla="val 50000" name="adj"/>
            </a:avLst>
          </a:prstGeom>
          <a:solidFill>
            <a:schemeClr val="lt1"/>
          </a:solidFill>
          <a:ln cap="flat" cmpd="sng" w="28575">
            <a:solidFill>
              <a:srgbClr val="32ACC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32ACCA"/>
                </a:solidFill>
                <a:latin typeface="M PLUS 1"/>
                <a:ea typeface="M PLUS 1"/>
                <a:cs typeface="M PLUS 1"/>
                <a:sym typeface="M PLUS 1"/>
              </a:rPr>
              <a:t>キーワード</a:t>
            </a:r>
            <a:r>
              <a:rPr b="1" lang="ja" sz="2800">
                <a:solidFill>
                  <a:srgbClr val="32ACCA"/>
                </a:solidFill>
                <a:latin typeface="M PLUS 1"/>
                <a:ea typeface="M PLUS 1"/>
                <a:cs typeface="M PLUS 1"/>
                <a:sym typeface="M PLUS 1"/>
              </a:rPr>
              <a:t>別LP</a:t>
            </a:r>
            <a:endParaRPr b="1" sz="2800">
              <a:solidFill>
                <a:srgbClr val="32ACCA"/>
              </a:solidFill>
              <a:latin typeface="M PLUS 1"/>
              <a:ea typeface="M PLUS 1"/>
              <a:cs typeface="M PLUS 1"/>
              <a:sym typeface="M PLUS 1"/>
            </a:endParaRPr>
          </a:p>
        </p:txBody>
      </p:sp>
      <p:sp>
        <p:nvSpPr>
          <p:cNvPr id="135" name="Google Shape;135;p20"/>
          <p:cNvSpPr txBox="1"/>
          <p:nvPr/>
        </p:nvSpPr>
        <p:spPr>
          <a:xfrm>
            <a:off x="6230300" y="6941950"/>
            <a:ext cx="4972800" cy="26904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b="1" lang="ja" sz="1600">
                <a:solidFill>
                  <a:srgbClr val="073763"/>
                </a:solidFill>
                <a:latin typeface="M PLUS 1p"/>
                <a:ea typeface="M PLUS 1p"/>
                <a:cs typeface="M PLUS 1p"/>
                <a:sym typeface="M PLUS 1p"/>
              </a:rPr>
              <a:t>広告運用</a:t>
            </a:r>
            <a:r>
              <a:rPr lang="ja" sz="1600">
                <a:solidFill>
                  <a:srgbClr val="073763"/>
                </a:solidFill>
                <a:latin typeface="M PLUS 1p"/>
                <a:ea typeface="M PLUS 1p"/>
                <a:cs typeface="M PLUS 1p"/>
                <a:sym typeface="M PLUS 1p"/>
              </a:rPr>
              <a:t>では、ユーザーの課題別や検索キーワード別にLPを用意したいケースが多いと思います。</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1600">
                <a:solidFill>
                  <a:srgbClr val="073763"/>
                </a:solidFill>
                <a:latin typeface="M PLUS 1p"/>
                <a:ea typeface="M PLUS 1p"/>
                <a:cs typeface="M PLUS 1p"/>
                <a:sym typeface="M PLUS 1p"/>
              </a:rPr>
              <a:t>特に多機能なサービスの場合、同じサービスでも</a:t>
            </a:r>
            <a:r>
              <a:rPr b="1" lang="ja" sz="1600">
                <a:solidFill>
                  <a:srgbClr val="073763"/>
                </a:solidFill>
                <a:latin typeface="M PLUS 1p"/>
                <a:ea typeface="M PLUS 1p"/>
                <a:cs typeface="M PLUS 1p"/>
                <a:sym typeface="M PLUS 1p"/>
              </a:rPr>
              <a:t>違った切り口のLP</a:t>
            </a:r>
            <a:r>
              <a:rPr lang="ja" sz="1600">
                <a:solidFill>
                  <a:srgbClr val="073763"/>
                </a:solidFill>
                <a:latin typeface="M PLUS 1p"/>
                <a:ea typeface="M PLUS 1p"/>
                <a:cs typeface="M PLUS 1p"/>
                <a:sym typeface="M PLUS 1p"/>
              </a:rPr>
              <a:t>を展開することによって、接触できる対象を広げたり、新しいニーズを発見するためのテストマーケとしても活用できます。</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1600">
              <a:solidFill>
                <a:srgbClr val="073763"/>
              </a:solidFill>
              <a:latin typeface="M PLUS 1p"/>
              <a:ea typeface="M PLUS 1p"/>
              <a:cs typeface="M PLUS 1p"/>
              <a:sym typeface="M PLUS 1p"/>
            </a:endParaRPr>
          </a:p>
        </p:txBody>
      </p:sp>
      <p:sp>
        <p:nvSpPr>
          <p:cNvPr id="136" name="Google Shape;136;p20"/>
          <p:cNvSpPr/>
          <p:nvPr/>
        </p:nvSpPr>
        <p:spPr>
          <a:xfrm>
            <a:off x="11981950" y="1944100"/>
            <a:ext cx="4761600" cy="674400"/>
          </a:xfrm>
          <a:prstGeom prst="roundRect">
            <a:avLst>
              <a:gd fmla="val 50000" name="adj"/>
            </a:avLst>
          </a:prstGeom>
          <a:solidFill>
            <a:schemeClr val="lt1"/>
          </a:solidFill>
          <a:ln cap="flat" cmpd="sng" w="28575">
            <a:solidFill>
              <a:srgbClr val="32ACC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32ACCA"/>
                </a:solidFill>
                <a:latin typeface="M PLUS 1"/>
                <a:ea typeface="M PLUS 1"/>
                <a:cs typeface="M PLUS 1"/>
                <a:sym typeface="M PLUS 1"/>
              </a:rPr>
              <a:t>セミナー集客LP</a:t>
            </a:r>
            <a:endParaRPr b="1" sz="2800">
              <a:solidFill>
                <a:srgbClr val="32ACCA"/>
              </a:solidFill>
              <a:latin typeface="M PLUS 1"/>
              <a:ea typeface="M PLUS 1"/>
              <a:cs typeface="M PLUS 1"/>
              <a:sym typeface="M PLUS 1"/>
            </a:endParaRPr>
          </a:p>
        </p:txBody>
      </p:sp>
      <p:sp>
        <p:nvSpPr>
          <p:cNvPr id="137" name="Google Shape;137;p20"/>
          <p:cNvSpPr txBox="1"/>
          <p:nvPr/>
        </p:nvSpPr>
        <p:spPr>
          <a:xfrm>
            <a:off x="12021500" y="6941950"/>
            <a:ext cx="4972800" cy="26904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b="1" lang="ja" sz="1600">
                <a:solidFill>
                  <a:srgbClr val="073763"/>
                </a:solidFill>
                <a:latin typeface="M PLUS 1p"/>
                <a:ea typeface="M PLUS 1p"/>
                <a:cs typeface="M PLUS 1p"/>
                <a:sym typeface="M PLUS 1p"/>
              </a:rPr>
              <a:t>検討期間の長いBtoB</a:t>
            </a:r>
            <a:r>
              <a:rPr lang="ja" sz="1600">
                <a:solidFill>
                  <a:srgbClr val="073763"/>
                </a:solidFill>
                <a:latin typeface="M PLUS 1p"/>
                <a:ea typeface="M PLUS 1p"/>
                <a:cs typeface="M PLUS 1p"/>
                <a:sym typeface="M PLUS 1p"/>
              </a:rPr>
              <a:t>向けサービスでは</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1600">
                <a:solidFill>
                  <a:srgbClr val="073763"/>
                </a:solidFill>
                <a:latin typeface="M PLUS 1p"/>
                <a:ea typeface="M PLUS 1p"/>
                <a:cs typeface="M PLUS 1p"/>
                <a:sym typeface="M PLUS 1p"/>
              </a:rPr>
              <a:t>見込み顧客に向けたセミナー／ウェビナーも</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1600">
                <a:solidFill>
                  <a:srgbClr val="073763"/>
                </a:solidFill>
                <a:latin typeface="M PLUS 1p"/>
                <a:ea typeface="M PLUS 1p"/>
                <a:cs typeface="M PLUS 1p"/>
                <a:sym typeface="M PLUS 1p"/>
              </a:rPr>
              <a:t>１つの重要な施策となります。</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1600">
                <a:solidFill>
                  <a:srgbClr val="073763"/>
                </a:solidFill>
                <a:latin typeface="M PLUS 1p"/>
                <a:ea typeface="M PLUS 1p"/>
                <a:cs typeface="M PLUS 1p"/>
                <a:sym typeface="M PLUS 1p"/>
              </a:rPr>
              <a:t>ferret One for LP</a:t>
            </a:r>
            <a:r>
              <a:rPr lang="ja" sz="1600">
                <a:solidFill>
                  <a:srgbClr val="073763"/>
                </a:solidFill>
                <a:latin typeface="M PLUS 1p"/>
                <a:ea typeface="M PLUS 1p"/>
                <a:cs typeface="M PLUS 1p"/>
                <a:sym typeface="M PLUS 1p"/>
              </a:rPr>
              <a:t>ではセミナー用のLPテンプレートを用意。</a:t>
            </a:r>
            <a:r>
              <a:rPr b="1" lang="ja" sz="1600">
                <a:solidFill>
                  <a:srgbClr val="073763"/>
                </a:solidFill>
                <a:latin typeface="M PLUS 1p"/>
                <a:ea typeface="M PLUS 1p"/>
                <a:cs typeface="M PLUS 1p"/>
                <a:sym typeface="M PLUS 1p"/>
              </a:rPr>
              <a:t>リード管理機能</a:t>
            </a:r>
            <a:r>
              <a:rPr lang="ja" sz="1600">
                <a:solidFill>
                  <a:srgbClr val="073763"/>
                </a:solidFill>
                <a:latin typeface="M PLUS 1p"/>
                <a:ea typeface="M PLUS 1p"/>
                <a:cs typeface="M PLUS 1p"/>
                <a:sym typeface="M PLUS 1p"/>
              </a:rPr>
              <a:t>で、申し込み者の管理・メール送信から開催後のアフターフォローまで効率よく行うことができます。</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1600">
              <a:solidFill>
                <a:srgbClr val="073763"/>
              </a:solidFill>
              <a:latin typeface="M PLUS 1p"/>
              <a:ea typeface="M PLUS 1p"/>
              <a:cs typeface="M PLUS 1p"/>
              <a:sym typeface="M PLUS 1p"/>
            </a:endParaRPr>
          </a:p>
        </p:txBody>
      </p:sp>
      <p:pic>
        <p:nvPicPr>
          <p:cNvPr id="138" name="Google Shape;138;p20"/>
          <p:cNvPicPr preferRelativeResize="0"/>
          <p:nvPr/>
        </p:nvPicPr>
        <p:blipFill rotWithShape="1">
          <a:blip r:embed="rId5">
            <a:alphaModFix/>
          </a:blip>
          <a:srcRect b="32944" l="0" r="0" t="0"/>
          <a:stretch/>
        </p:blipFill>
        <p:spPr>
          <a:xfrm>
            <a:off x="12134350" y="2981916"/>
            <a:ext cx="2525314" cy="3080049"/>
          </a:xfrm>
          <a:prstGeom prst="rect">
            <a:avLst/>
          </a:prstGeom>
          <a:noFill/>
          <a:ln>
            <a:noFill/>
          </a:ln>
          <a:effectLst>
            <a:outerShdw blurRad="142875" rotWithShape="0" algn="bl" dir="5400000" dist="19050">
              <a:srgbClr val="000000">
                <a:alpha val="20000"/>
              </a:srgbClr>
            </a:outerShdw>
          </a:effectLst>
        </p:spPr>
      </p:pic>
      <p:pic>
        <p:nvPicPr>
          <p:cNvPr id="139" name="Google Shape;139;p20"/>
          <p:cNvPicPr preferRelativeResize="0"/>
          <p:nvPr/>
        </p:nvPicPr>
        <p:blipFill rotWithShape="1">
          <a:blip r:embed="rId6">
            <a:alphaModFix/>
          </a:blip>
          <a:srcRect b="33311" l="0" r="0" t="0"/>
          <a:stretch/>
        </p:blipFill>
        <p:spPr>
          <a:xfrm>
            <a:off x="14235984" y="3637407"/>
            <a:ext cx="2525314" cy="3063163"/>
          </a:xfrm>
          <a:prstGeom prst="rect">
            <a:avLst/>
          </a:prstGeom>
          <a:noFill/>
          <a:ln>
            <a:noFill/>
          </a:ln>
          <a:effectLst>
            <a:outerShdw blurRad="142875" rotWithShape="0" algn="bl" dir="5400000" dist="19050">
              <a:srgbClr val="000000">
                <a:alpha val="20000"/>
              </a:srgbClr>
            </a:outerShdw>
          </a:effectLst>
        </p:spPr>
      </p:pic>
      <p:sp>
        <p:nvSpPr>
          <p:cNvPr id="140" name="Google Shape;140;p20"/>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ferret One for LPとは？</a:t>
            </a:r>
            <a:endParaRPr/>
          </a:p>
        </p:txBody>
      </p:sp>
      <p:pic>
        <p:nvPicPr>
          <p:cNvPr id="146" name="Google Shape;146;p21">
            <a:hlinkClick r:id="rId3"/>
          </p:cNvPr>
          <p:cNvPicPr preferRelativeResize="0"/>
          <p:nvPr/>
        </p:nvPicPr>
        <p:blipFill>
          <a:blip r:embed="rId4">
            <a:alphaModFix/>
          </a:blip>
          <a:stretch>
            <a:fillRect/>
          </a:stretch>
        </p:blipFill>
        <p:spPr>
          <a:xfrm>
            <a:off x="8361850" y="3885050"/>
            <a:ext cx="9799549" cy="5197601"/>
          </a:xfrm>
          <a:prstGeom prst="rect">
            <a:avLst/>
          </a:prstGeom>
          <a:noFill/>
          <a:ln>
            <a:noFill/>
          </a:ln>
        </p:spPr>
      </p:pic>
      <p:sp>
        <p:nvSpPr>
          <p:cNvPr id="147" name="Google Shape;147;p21"/>
          <p:cNvSpPr txBox="1"/>
          <p:nvPr/>
        </p:nvSpPr>
        <p:spPr>
          <a:xfrm>
            <a:off x="1057950" y="1686350"/>
            <a:ext cx="16448400" cy="16050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マーケター・営業マン・セミナー担当も自分で操作できる</a:t>
            </a:r>
            <a:endParaRPr b="1" sz="3200">
              <a:solidFill>
                <a:srgbClr val="32ACCA"/>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5000">
                <a:solidFill>
                  <a:srgbClr val="17194F"/>
                </a:solidFill>
                <a:latin typeface="M PLUS 1p"/>
                <a:ea typeface="M PLUS 1p"/>
                <a:cs typeface="M PLUS 1p"/>
                <a:sym typeface="M PLUS 1p"/>
              </a:rPr>
              <a:t>学習コスト</a:t>
            </a:r>
            <a:r>
              <a:rPr b="1" lang="ja" sz="3400">
                <a:solidFill>
                  <a:srgbClr val="17194F"/>
                </a:solidFill>
                <a:latin typeface="M PLUS 1p"/>
                <a:ea typeface="M PLUS 1p"/>
                <a:cs typeface="M PLUS 1p"/>
                <a:sym typeface="M PLUS 1p"/>
              </a:rPr>
              <a:t>の</a:t>
            </a:r>
            <a:r>
              <a:rPr b="1" lang="ja" sz="5000">
                <a:solidFill>
                  <a:srgbClr val="17194F"/>
                </a:solidFill>
                <a:latin typeface="M PLUS 1p"/>
                <a:ea typeface="M PLUS 1p"/>
                <a:cs typeface="M PLUS 1p"/>
                <a:sym typeface="M PLUS 1p"/>
              </a:rPr>
              <a:t>低いノーコードツール</a:t>
            </a:r>
            <a:endParaRPr b="1" i="0" sz="5000" u="none" cap="none" strike="noStrike">
              <a:solidFill>
                <a:srgbClr val="17194F"/>
              </a:solidFill>
              <a:latin typeface="M PLUS 1p"/>
              <a:ea typeface="M PLUS 1p"/>
              <a:cs typeface="M PLUS 1p"/>
              <a:sym typeface="M PLUS 1p"/>
            </a:endParaRPr>
          </a:p>
        </p:txBody>
      </p:sp>
      <p:sp>
        <p:nvSpPr>
          <p:cNvPr id="148" name="Google Shape;148;p21"/>
          <p:cNvSpPr txBox="1"/>
          <p:nvPr/>
        </p:nvSpPr>
        <p:spPr>
          <a:xfrm>
            <a:off x="1159350" y="3901200"/>
            <a:ext cx="7741200" cy="34524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3000">
                <a:solidFill>
                  <a:srgbClr val="073763"/>
                </a:solidFill>
                <a:latin typeface="M PLUS 1p"/>
                <a:ea typeface="M PLUS 1p"/>
                <a:cs typeface="M PLUS 1p"/>
                <a:sym typeface="M PLUS 1p"/>
              </a:rPr>
              <a:t>まるでパワーポイントを触るかのような</a:t>
            </a:r>
            <a:endParaRPr sz="30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3000">
                <a:solidFill>
                  <a:srgbClr val="073763"/>
                </a:solidFill>
                <a:latin typeface="M PLUS 1p"/>
                <a:ea typeface="M PLUS 1p"/>
                <a:cs typeface="M PLUS 1p"/>
                <a:sym typeface="M PLUS 1p"/>
              </a:rPr>
              <a:t>感覚でページを制作することができるため、弊社ではサイト制作未経験の営業担当やアルバイトさんも操作。</a:t>
            </a:r>
            <a:endParaRPr sz="30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3000">
                <a:solidFill>
                  <a:srgbClr val="073763"/>
                </a:solidFill>
                <a:latin typeface="M PLUS 1p"/>
                <a:ea typeface="M PLUS 1p"/>
                <a:cs typeface="M PLUS 1p"/>
                <a:sym typeface="M PLUS 1p"/>
              </a:rPr>
              <a:t>施策を思いついた時にすぐに実現</a:t>
            </a:r>
            <a:r>
              <a:rPr lang="ja" sz="3000">
                <a:solidFill>
                  <a:srgbClr val="073763"/>
                </a:solidFill>
                <a:latin typeface="M PLUS 1p"/>
                <a:ea typeface="M PLUS 1p"/>
                <a:cs typeface="M PLUS 1p"/>
                <a:sym typeface="M PLUS 1p"/>
              </a:rPr>
              <a:t>できる。</a:t>
            </a:r>
            <a:endParaRPr sz="3000">
              <a:solidFill>
                <a:srgbClr val="073763"/>
              </a:solidFill>
              <a:latin typeface="M PLUS 1p"/>
              <a:ea typeface="M PLUS 1p"/>
              <a:cs typeface="M PLUS 1p"/>
              <a:sym typeface="M PLUS 1p"/>
            </a:endParaRPr>
          </a:p>
        </p:txBody>
      </p:sp>
      <p:sp>
        <p:nvSpPr>
          <p:cNvPr id="149" name="Google Shape;149;p21"/>
          <p:cNvSpPr txBox="1"/>
          <p:nvPr/>
        </p:nvSpPr>
        <p:spPr>
          <a:xfrm>
            <a:off x="1159350" y="8320800"/>
            <a:ext cx="6897600" cy="567000"/>
          </a:xfrm>
          <a:prstGeom prst="rect">
            <a:avLst/>
          </a:prstGeom>
          <a:solidFill>
            <a:srgbClr val="FF0089"/>
          </a:solidFill>
          <a:ln>
            <a:noFill/>
          </a:ln>
        </p:spPr>
        <p:txBody>
          <a:bodyPr anchorCtr="0" anchor="ctr" bIns="182850" lIns="182850" spcFirstLastPara="1" rIns="182850" wrap="square" tIns="182850">
            <a:noAutofit/>
          </a:bodyPr>
          <a:lstStyle/>
          <a:p>
            <a:pPr indent="0" lvl="0" marL="0" rtl="0" algn="ctr">
              <a:lnSpc>
                <a:spcPct val="140000"/>
              </a:lnSpc>
              <a:spcBef>
                <a:spcPts val="0"/>
              </a:spcBef>
              <a:spcAft>
                <a:spcPts val="0"/>
              </a:spcAft>
              <a:buNone/>
            </a:pPr>
            <a:r>
              <a:rPr b="1" lang="ja" sz="2200">
                <a:solidFill>
                  <a:srgbClr val="FFFFFF"/>
                </a:solidFill>
                <a:latin typeface="M PLUS 1p"/>
                <a:ea typeface="M PLUS 1p"/>
                <a:cs typeface="M PLUS 1p"/>
                <a:sym typeface="M PLUS 1p"/>
              </a:rPr>
              <a:t>編集の様子を動画でご確認ください→</a:t>
            </a:r>
            <a:endParaRPr b="1" sz="2200">
              <a:solidFill>
                <a:srgbClr val="FFFFFF"/>
              </a:solidFill>
              <a:latin typeface="M PLUS 1p"/>
              <a:ea typeface="M PLUS 1p"/>
              <a:cs typeface="M PLUS 1p"/>
              <a:sym typeface="M PLUS 1p"/>
            </a:endParaRPr>
          </a:p>
        </p:txBody>
      </p:sp>
      <p:pic>
        <p:nvPicPr>
          <p:cNvPr descr="BtoBマーケティングに特化したCMS「ferret One」がリニューアルされ、新たなパーツでさらに使いやすくなりました！&#10;&#10;ferret One CMSの資料はこちらから！&#10;https://ferret-one.com/pamphlet-cms?fm_cp=642566d70fc3ed075ad1ba56&amp;fm_mu=642566ee8f1ca00e413e2af4&amp;utm_campaign=ferretOnenewcms&amp;utm_medium=else&amp;utm_source=YouTube" id="150" name="Google Shape;150;p21" title="BtoBマーケティングに特化したCMS「ferret One」がリニューアルされました！">
            <a:hlinkClick r:id="rId5"/>
          </p:cNvPr>
          <p:cNvPicPr preferRelativeResize="0"/>
          <p:nvPr/>
        </p:nvPicPr>
        <p:blipFill>
          <a:blip r:embed="rId6">
            <a:alphaModFix/>
          </a:blip>
          <a:stretch>
            <a:fillRect/>
          </a:stretch>
        </p:blipFill>
        <p:spPr>
          <a:xfrm>
            <a:off x="9524200" y="4251400"/>
            <a:ext cx="7495701" cy="4195850"/>
          </a:xfrm>
          <a:prstGeom prst="rect">
            <a:avLst/>
          </a:prstGeom>
          <a:noFill/>
          <a:ln>
            <a:noFill/>
          </a:ln>
        </p:spPr>
      </p:pic>
      <p:pic>
        <p:nvPicPr>
          <p:cNvPr id="151" name="Google Shape;151;p21"/>
          <p:cNvPicPr preferRelativeResize="0"/>
          <p:nvPr/>
        </p:nvPicPr>
        <p:blipFill>
          <a:blip r:embed="rId7">
            <a:alphaModFix/>
          </a:blip>
          <a:stretch>
            <a:fillRect/>
          </a:stretch>
        </p:blipFill>
        <p:spPr>
          <a:xfrm>
            <a:off x="12288543" y="5365825"/>
            <a:ext cx="1967000" cy="1966950"/>
          </a:xfrm>
          <a:prstGeom prst="rect">
            <a:avLst/>
          </a:prstGeom>
          <a:noFill/>
          <a:ln>
            <a:noFill/>
          </a:ln>
        </p:spPr>
      </p:pic>
      <p:sp>
        <p:nvSpPr>
          <p:cNvPr id="152" name="Google Shape;152;p21"/>
          <p:cNvSpPr txBox="1"/>
          <p:nvPr/>
        </p:nvSpPr>
        <p:spPr>
          <a:xfrm>
            <a:off x="9035900" y="8877400"/>
            <a:ext cx="1436400" cy="1024200"/>
          </a:xfrm>
          <a:prstGeom prst="rect">
            <a:avLst/>
          </a:prstGeom>
          <a:noFill/>
          <a:ln>
            <a:noFill/>
          </a:ln>
        </p:spPr>
        <p:txBody>
          <a:bodyPr anchorCtr="0" anchor="ctr" bIns="182850" lIns="182850" spcFirstLastPara="1" rIns="182850" wrap="square" tIns="182850">
            <a:noAutofit/>
          </a:bodyPr>
          <a:lstStyle/>
          <a:p>
            <a:pPr indent="0" lvl="0" marL="0" rtl="0" algn="ctr">
              <a:spcBef>
                <a:spcPts val="0"/>
              </a:spcBef>
              <a:spcAft>
                <a:spcPts val="0"/>
              </a:spcAft>
              <a:buClr>
                <a:srgbClr val="000000"/>
              </a:buClr>
              <a:buSzPts val="2200"/>
              <a:buFont typeface="Arial"/>
              <a:buNone/>
            </a:pPr>
            <a:r>
              <a:rPr lang="ja" sz="2600">
                <a:solidFill>
                  <a:srgbClr val="FF0089"/>
                </a:solidFill>
                <a:latin typeface="M PLUS 1p Black"/>
                <a:ea typeface="M PLUS 1p Black"/>
                <a:cs typeface="M PLUS 1p Black"/>
                <a:sym typeface="M PLUS 1p Black"/>
              </a:rPr>
              <a:t>click</a:t>
            </a:r>
            <a:endParaRPr sz="3000">
              <a:solidFill>
                <a:srgbClr val="FF0089"/>
              </a:solidFill>
              <a:latin typeface="M PLUS 1p Black"/>
              <a:ea typeface="M PLUS 1p Black"/>
              <a:cs typeface="M PLUS 1p Black"/>
              <a:sym typeface="M PLUS 1p Black"/>
            </a:endParaRPr>
          </a:p>
        </p:txBody>
      </p:sp>
      <p:pic>
        <p:nvPicPr>
          <p:cNvPr id="153" name="Google Shape;153;p21"/>
          <p:cNvPicPr preferRelativeResize="0"/>
          <p:nvPr/>
        </p:nvPicPr>
        <p:blipFill>
          <a:blip r:embed="rId8">
            <a:alphaModFix/>
          </a:blip>
          <a:stretch>
            <a:fillRect/>
          </a:stretch>
        </p:blipFill>
        <p:spPr>
          <a:xfrm flipH="1" rot="329881">
            <a:off x="9008128" y="8226706"/>
            <a:ext cx="1081493" cy="957237"/>
          </a:xfrm>
          <a:prstGeom prst="rect">
            <a:avLst/>
          </a:prstGeom>
          <a:noFill/>
          <a:ln>
            <a:noFill/>
          </a:ln>
        </p:spPr>
      </p:pic>
      <p:sp>
        <p:nvSpPr>
          <p:cNvPr id="154" name="Google Shape;154;p21"/>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4800"/>
              <a:t>LP</a:t>
            </a:r>
            <a:r>
              <a:rPr lang="ja"/>
              <a:t>作成機能</a:t>
            </a:r>
            <a:endParaRPr/>
          </a:p>
        </p:txBody>
      </p:sp>
      <p:sp>
        <p:nvSpPr>
          <p:cNvPr id="160" name="Google Shape;160;p22"/>
          <p:cNvSpPr txBox="1"/>
          <p:nvPr/>
        </p:nvSpPr>
        <p:spPr>
          <a:xfrm>
            <a:off x="1159350" y="3444000"/>
            <a:ext cx="8614200" cy="25164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Clr>
                <a:schemeClr val="dk1"/>
              </a:buClr>
              <a:buSzPts val="2200"/>
              <a:buFont typeface="Arial"/>
              <a:buNone/>
            </a:pPr>
            <a:r>
              <a:rPr lang="ja" sz="2800">
                <a:solidFill>
                  <a:srgbClr val="073763"/>
                </a:solidFill>
                <a:latin typeface="M PLUS 1p"/>
                <a:ea typeface="M PLUS 1p"/>
                <a:cs typeface="M PLUS 1p"/>
                <a:sym typeface="M PLUS 1p"/>
              </a:rPr>
              <a:t>テンプレートには効果検証を重ねた</a:t>
            </a:r>
            <a:endParaRPr sz="28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2800">
                <a:solidFill>
                  <a:srgbClr val="073763"/>
                </a:solidFill>
                <a:latin typeface="M PLUS 1p"/>
                <a:ea typeface="M PLUS 1p"/>
                <a:cs typeface="M PLUS 1p"/>
                <a:sym typeface="M PLUS 1p"/>
              </a:rPr>
              <a:t>「</a:t>
            </a:r>
            <a:r>
              <a:rPr b="1" lang="ja" sz="2800">
                <a:solidFill>
                  <a:srgbClr val="073763"/>
                </a:solidFill>
                <a:latin typeface="M PLUS 1p"/>
                <a:ea typeface="M PLUS 1p"/>
                <a:cs typeface="M PLUS 1p"/>
                <a:sym typeface="M PLUS 1p"/>
              </a:rPr>
              <a:t>勝ちパターンのLP構成</a:t>
            </a:r>
            <a:r>
              <a:rPr lang="ja" sz="2800">
                <a:solidFill>
                  <a:srgbClr val="073763"/>
                </a:solidFill>
                <a:latin typeface="M PLUS 1p"/>
                <a:ea typeface="M PLUS 1p"/>
                <a:cs typeface="M PLUS 1p"/>
                <a:sym typeface="M PLUS 1p"/>
              </a:rPr>
              <a:t>」をあらかじめセット。</a:t>
            </a:r>
            <a:endParaRPr sz="28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2800">
                <a:solidFill>
                  <a:srgbClr val="073763"/>
                </a:solidFill>
                <a:latin typeface="M PLUS 1p"/>
                <a:ea typeface="M PLUS 1p"/>
                <a:cs typeface="M PLUS 1p"/>
                <a:sym typeface="M PLUS 1p"/>
              </a:rPr>
              <a:t>リード獲得に必要なCTAボタン・フォームも</a:t>
            </a:r>
            <a:endParaRPr sz="28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2800">
                <a:solidFill>
                  <a:srgbClr val="073763"/>
                </a:solidFill>
                <a:latin typeface="M PLUS 1p"/>
                <a:ea typeface="M PLUS 1p"/>
                <a:cs typeface="M PLUS 1p"/>
                <a:sym typeface="M PLUS 1p"/>
              </a:rPr>
              <a:t>ご用意</a:t>
            </a:r>
            <a:r>
              <a:rPr lang="ja" sz="2800">
                <a:solidFill>
                  <a:srgbClr val="073763"/>
                </a:solidFill>
                <a:latin typeface="M PLUS 1p"/>
                <a:ea typeface="M PLUS 1p"/>
                <a:cs typeface="M PLUS 1p"/>
                <a:sym typeface="M PLUS 1p"/>
              </a:rPr>
              <a:t>しています。</a:t>
            </a:r>
            <a:endParaRPr sz="2800">
              <a:solidFill>
                <a:srgbClr val="073763"/>
              </a:solidFill>
              <a:latin typeface="M PLUS 1p"/>
              <a:ea typeface="M PLUS 1p"/>
              <a:cs typeface="M PLUS 1p"/>
              <a:sym typeface="M PLUS 1p"/>
            </a:endParaRPr>
          </a:p>
        </p:txBody>
      </p:sp>
      <p:pic>
        <p:nvPicPr>
          <p:cNvPr id="161" name="Google Shape;161;p22"/>
          <p:cNvPicPr preferRelativeResize="0"/>
          <p:nvPr/>
        </p:nvPicPr>
        <p:blipFill>
          <a:blip r:embed="rId3">
            <a:alphaModFix/>
          </a:blip>
          <a:stretch>
            <a:fillRect/>
          </a:stretch>
        </p:blipFill>
        <p:spPr>
          <a:xfrm>
            <a:off x="10092296" y="2026704"/>
            <a:ext cx="7529447" cy="7225853"/>
          </a:xfrm>
          <a:prstGeom prst="rect">
            <a:avLst/>
          </a:prstGeom>
          <a:noFill/>
          <a:ln>
            <a:noFill/>
          </a:ln>
        </p:spPr>
      </p:pic>
      <p:sp>
        <p:nvSpPr>
          <p:cNvPr id="162" name="Google Shape;162;p22"/>
          <p:cNvSpPr txBox="1"/>
          <p:nvPr/>
        </p:nvSpPr>
        <p:spPr>
          <a:xfrm>
            <a:off x="1057950" y="1686350"/>
            <a:ext cx="9646200" cy="16050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LPの勝ちパターンを反映した</a:t>
            </a:r>
            <a:endParaRPr b="1" sz="3200">
              <a:solidFill>
                <a:srgbClr val="32ACCA"/>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5000">
                <a:solidFill>
                  <a:srgbClr val="17194F"/>
                </a:solidFill>
                <a:latin typeface="M PLUS 1p"/>
                <a:ea typeface="M PLUS 1p"/>
                <a:cs typeface="M PLUS 1p"/>
                <a:sym typeface="M PLUS 1p"/>
              </a:rPr>
              <a:t>テンプレート</a:t>
            </a:r>
            <a:r>
              <a:rPr b="1" lang="ja" sz="3400">
                <a:solidFill>
                  <a:srgbClr val="17194F"/>
                </a:solidFill>
                <a:latin typeface="M PLUS 1p"/>
                <a:ea typeface="M PLUS 1p"/>
                <a:cs typeface="M PLUS 1p"/>
                <a:sym typeface="M PLUS 1p"/>
              </a:rPr>
              <a:t>で</a:t>
            </a:r>
            <a:r>
              <a:rPr b="1" lang="ja" sz="5000">
                <a:solidFill>
                  <a:srgbClr val="17194F"/>
                </a:solidFill>
                <a:latin typeface="M PLUS 1p"/>
                <a:ea typeface="M PLUS 1p"/>
                <a:cs typeface="M PLUS 1p"/>
                <a:sym typeface="M PLUS 1p"/>
              </a:rPr>
              <a:t>新規作成</a:t>
            </a:r>
            <a:r>
              <a:rPr b="1" lang="ja" sz="3600">
                <a:solidFill>
                  <a:srgbClr val="17194F"/>
                </a:solidFill>
                <a:latin typeface="M PLUS 1p"/>
                <a:ea typeface="M PLUS 1p"/>
                <a:cs typeface="M PLUS 1p"/>
                <a:sym typeface="M PLUS 1p"/>
              </a:rPr>
              <a:t>も</a:t>
            </a:r>
            <a:r>
              <a:rPr b="1" lang="ja" sz="5000">
                <a:solidFill>
                  <a:srgbClr val="17194F"/>
                </a:solidFill>
                <a:latin typeface="M PLUS 1p"/>
                <a:ea typeface="M PLUS 1p"/>
                <a:cs typeface="M PLUS 1p"/>
                <a:sym typeface="M PLUS 1p"/>
              </a:rPr>
              <a:t>簡単</a:t>
            </a:r>
            <a:endParaRPr b="1" i="0" sz="5000" u="none" cap="none" strike="noStrike">
              <a:solidFill>
                <a:srgbClr val="17194F"/>
              </a:solidFill>
              <a:latin typeface="M PLUS 1p"/>
              <a:ea typeface="M PLUS 1p"/>
              <a:cs typeface="M PLUS 1p"/>
              <a:sym typeface="M PLUS 1p"/>
            </a:endParaRPr>
          </a:p>
        </p:txBody>
      </p:sp>
      <p:sp>
        <p:nvSpPr>
          <p:cNvPr id="163" name="Google Shape;163;p22"/>
          <p:cNvSpPr/>
          <p:nvPr/>
        </p:nvSpPr>
        <p:spPr>
          <a:xfrm>
            <a:off x="1341500" y="6152450"/>
            <a:ext cx="8210400" cy="2516400"/>
          </a:xfrm>
          <a:prstGeom prst="roundRect">
            <a:avLst>
              <a:gd fmla="val 3737" name="adj"/>
            </a:avLst>
          </a:prstGeom>
          <a:solidFill>
            <a:srgbClr val="CFE2F3">
              <a:alpha val="6911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b="1" sz="4200">
              <a:solidFill>
                <a:srgbClr val="073763"/>
              </a:solidFill>
              <a:latin typeface="M PLUS 1p"/>
              <a:ea typeface="M PLUS 1p"/>
              <a:cs typeface="M PLUS 1p"/>
              <a:sym typeface="M PLUS 1p"/>
            </a:endParaRPr>
          </a:p>
        </p:txBody>
      </p:sp>
      <p:sp>
        <p:nvSpPr>
          <p:cNvPr id="164" name="Google Shape;164;p22"/>
          <p:cNvSpPr txBox="1"/>
          <p:nvPr/>
        </p:nvSpPr>
        <p:spPr>
          <a:xfrm>
            <a:off x="1464150" y="6339600"/>
            <a:ext cx="7955400" cy="2028600"/>
          </a:xfrm>
          <a:prstGeom prst="rect">
            <a:avLst/>
          </a:prstGeom>
          <a:noFill/>
          <a:ln>
            <a:noFill/>
          </a:ln>
        </p:spPr>
        <p:txBody>
          <a:bodyPr anchorCtr="0" anchor="t" bIns="182850" lIns="182850" spcFirstLastPara="1" rIns="182850" wrap="square" tIns="182850">
            <a:noAutofit/>
          </a:bodyPr>
          <a:lstStyle/>
          <a:p>
            <a:pPr indent="-635000" lvl="0" marL="914400" rtl="0" algn="l">
              <a:lnSpc>
                <a:spcPct val="130000"/>
              </a:lnSpc>
              <a:spcBef>
                <a:spcPts val="0"/>
              </a:spcBef>
              <a:spcAft>
                <a:spcPts val="0"/>
              </a:spcAft>
              <a:buClr>
                <a:srgbClr val="073763"/>
              </a:buClr>
              <a:buSzPts val="2800"/>
              <a:buFont typeface="M PLUS 1p"/>
              <a:buChar char="●"/>
            </a:pPr>
            <a:r>
              <a:rPr lang="ja" sz="2800">
                <a:solidFill>
                  <a:srgbClr val="073763"/>
                </a:solidFill>
                <a:latin typeface="M PLUS 1p"/>
                <a:ea typeface="M PLUS 1p"/>
                <a:cs typeface="M PLUS 1p"/>
                <a:sym typeface="M PLUS 1p"/>
              </a:rPr>
              <a:t>サービス訴求型テンプレート</a:t>
            </a:r>
            <a:endParaRPr sz="2800">
              <a:solidFill>
                <a:srgbClr val="073763"/>
              </a:solidFill>
              <a:latin typeface="M PLUS 1p"/>
              <a:ea typeface="M PLUS 1p"/>
              <a:cs typeface="M PLUS 1p"/>
              <a:sym typeface="M PLUS 1p"/>
            </a:endParaRPr>
          </a:p>
          <a:p>
            <a:pPr indent="-635000" lvl="0" marL="914400" rtl="0" algn="l">
              <a:lnSpc>
                <a:spcPct val="130000"/>
              </a:lnSpc>
              <a:spcBef>
                <a:spcPts val="0"/>
              </a:spcBef>
              <a:spcAft>
                <a:spcPts val="0"/>
              </a:spcAft>
              <a:buClr>
                <a:srgbClr val="073763"/>
              </a:buClr>
              <a:buSzPts val="2800"/>
              <a:buFont typeface="M PLUS 1p"/>
              <a:buChar char="●"/>
            </a:pPr>
            <a:r>
              <a:rPr lang="ja" sz="2800">
                <a:solidFill>
                  <a:srgbClr val="073763"/>
                </a:solidFill>
                <a:latin typeface="M PLUS 1p"/>
                <a:ea typeface="M PLUS 1p"/>
                <a:cs typeface="M PLUS 1p"/>
                <a:sym typeface="M PLUS 1p"/>
              </a:rPr>
              <a:t>課題解決型テンプレート</a:t>
            </a:r>
            <a:endParaRPr sz="2800">
              <a:solidFill>
                <a:srgbClr val="073763"/>
              </a:solidFill>
              <a:latin typeface="M PLUS 1p"/>
              <a:ea typeface="M PLUS 1p"/>
              <a:cs typeface="M PLUS 1p"/>
              <a:sym typeface="M PLUS 1p"/>
            </a:endParaRPr>
          </a:p>
          <a:p>
            <a:pPr indent="-635000" lvl="0" marL="914400" rtl="0" algn="l">
              <a:lnSpc>
                <a:spcPct val="130000"/>
              </a:lnSpc>
              <a:spcBef>
                <a:spcPts val="0"/>
              </a:spcBef>
              <a:spcAft>
                <a:spcPts val="0"/>
              </a:spcAft>
              <a:buClr>
                <a:srgbClr val="073763"/>
              </a:buClr>
              <a:buSzPts val="2800"/>
              <a:buFont typeface="M PLUS 1p"/>
              <a:buChar char="●"/>
            </a:pPr>
            <a:r>
              <a:rPr lang="ja" sz="2800">
                <a:solidFill>
                  <a:srgbClr val="073763"/>
                </a:solidFill>
                <a:latin typeface="M PLUS 1p"/>
                <a:ea typeface="M PLUS 1p"/>
                <a:cs typeface="M PLUS 1p"/>
                <a:sym typeface="M PLUS 1p"/>
              </a:rPr>
              <a:t>セミナー向けテンプレート</a:t>
            </a:r>
            <a:endParaRPr sz="2800">
              <a:solidFill>
                <a:srgbClr val="073763"/>
              </a:solidFill>
              <a:latin typeface="M PLUS 1p"/>
              <a:ea typeface="M PLUS 1p"/>
              <a:cs typeface="M PLUS 1p"/>
              <a:sym typeface="M PLUS 1p"/>
            </a:endParaRPr>
          </a:p>
        </p:txBody>
      </p:sp>
      <p:sp>
        <p:nvSpPr>
          <p:cNvPr id="165" name="Google Shape;165;p2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ご利用までの流れ</a:t>
            </a:r>
            <a:endParaRPr/>
          </a:p>
        </p:txBody>
      </p:sp>
      <p:sp>
        <p:nvSpPr>
          <p:cNvPr id="171" name="Google Shape;171;p23"/>
          <p:cNvSpPr/>
          <p:nvPr/>
        </p:nvSpPr>
        <p:spPr>
          <a:xfrm>
            <a:off x="1578900" y="7833200"/>
            <a:ext cx="15223200" cy="1539600"/>
          </a:xfrm>
          <a:prstGeom prst="roundRect">
            <a:avLst>
              <a:gd fmla="val 6828" name="adj"/>
            </a:avLst>
          </a:prstGeom>
          <a:solidFill>
            <a:srgbClr val="F3F3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172" name="Google Shape;172;p23"/>
          <p:cNvPicPr preferRelativeResize="0"/>
          <p:nvPr/>
        </p:nvPicPr>
        <p:blipFill rotWithShape="1">
          <a:blip r:embed="rId3">
            <a:alphaModFix/>
          </a:blip>
          <a:srcRect b="0" l="0" r="0" t="0"/>
          <a:stretch/>
        </p:blipFill>
        <p:spPr>
          <a:xfrm>
            <a:off x="13080576" y="3204800"/>
            <a:ext cx="4062427" cy="3398049"/>
          </a:xfrm>
          <a:prstGeom prst="rect">
            <a:avLst/>
          </a:prstGeom>
          <a:noFill/>
          <a:ln>
            <a:noFill/>
          </a:ln>
        </p:spPr>
      </p:pic>
      <p:sp>
        <p:nvSpPr>
          <p:cNvPr id="173" name="Google Shape;173;p23"/>
          <p:cNvSpPr txBox="1"/>
          <p:nvPr/>
        </p:nvSpPr>
        <p:spPr>
          <a:xfrm>
            <a:off x="13789690" y="4777025"/>
            <a:ext cx="2644200" cy="10092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Clr>
                <a:srgbClr val="000000"/>
              </a:buClr>
              <a:buSzPts val="2600"/>
              <a:buFont typeface="Arial"/>
              <a:buNone/>
            </a:pPr>
            <a:r>
              <a:rPr lang="ja" sz="2400">
                <a:solidFill>
                  <a:srgbClr val="17194F"/>
                </a:solidFill>
                <a:latin typeface="M PLUS 1"/>
                <a:ea typeface="M PLUS 1"/>
                <a:cs typeface="M PLUS 1"/>
                <a:sym typeface="M PLUS 1"/>
              </a:rPr>
              <a:t>ご利用開始</a:t>
            </a:r>
            <a:endParaRPr i="0" sz="2400" u="none" cap="none" strike="noStrike">
              <a:solidFill>
                <a:srgbClr val="17194F"/>
              </a:solidFill>
              <a:latin typeface="M PLUS 1"/>
              <a:ea typeface="M PLUS 1"/>
              <a:cs typeface="M PLUS 1"/>
              <a:sym typeface="M PLUS 1"/>
            </a:endParaRPr>
          </a:p>
        </p:txBody>
      </p:sp>
      <p:sp>
        <p:nvSpPr>
          <p:cNvPr id="174" name="Google Shape;174;p23"/>
          <p:cNvSpPr txBox="1"/>
          <p:nvPr/>
        </p:nvSpPr>
        <p:spPr>
          <a:xfrm>
            <a:off x="13929190" y="3536501"/>
            <a:ext cx="2365200" cy="10092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3600"/>
              <a:buFont typeface="Arial"/>
              <a:buNone/>
            </a:pPr>
            <a:r>
              <a:rPr b="1" lang="ja" sz="3600">
                <a:solidFill>
                  <a:srgbClr val="32ACCA"/>
                </a:solidFill>
                <a:latin typeface="M PLUS 1"/>
                <a:ea typeface="M PLUS 1"/>
                <a:cs typeface="M PLUS 1"/>
                <a:sym typeface="M PLUS 1"/>
              </a:rPr>
              <a:t>貴</a:t>
            </a:r>
            <a:r>
              <a:rPr b="1" i="0" lang="ja" sz="3600" u="none" cap="none" strike="noStrike">
                <a:solidFill>
                  <a:srgbClr val="32ACCA"/>
                </a:solidFill>
                <a:latin typeface="M PLUS 1"/>
                <a:ea typeface="M PLUS 1"/>
                <a:cs typeface="M PLUS 1"/>
                <a:sym typeface="M PLUS 1"/>
              </a:rPr>
              <a:t>　社</a:t>
            </a:r>
            <a:endParaRPr b="1" i="0" sz="3600" u="none" cap="none" strike="noStrike">
              <a:solidFill>
                <a:srgbClr val="32ACCA"/>
              </a:solidFill>
              <a:latin typeface="M PLUS 1"/>
              <a:ea typeface="M PLUS 1"/>
              <a:cs typeface="M PLUS 1"/>
              <a:sym typeface="M PLUS 1"/>
            </a:endParaRPr>
          </a:p>
        </p:txBody>
      </p:sp>
      <p:cxnSp>
        <p:nvCxnSpPr>
          <p:cNvPr id="175" name="Google Shape;175;p23"/>
          <p:cNvCxnSpPr/>
          <p:nvPr/>
        </p:nvCxnSpPr>
        <p:spPr>
          <a:xfrm>
            <a:off x="14004490" y="4596738"/>
            <a:ext cx="2214600" cy="0"/>
          </a:xfrm>
          <a:prstGeom prst="straightConnector1">
            <a:avLst/>
          </a:prstGeom>
          <a:noFill/>
          <a:ln cap="flat" cmpd="sng" w="28575">
            <a:solidFill>
              <a:srgbClr val="B7B7B7"/>
            </a:solidFill>
            <a:prstDash val="dot"/>
            <a:round/>
            <a:headEnd len="sm" w="sm" type="none"/>
            <a:tailEnd len="sm" w="sm" type="none"/>
          </a:ln>
        </p:spPr>
      </p:cxnSp>
      <p:sp>
        <p:nvSpPr>
          <p:cNvPr id="176" name="Google Shape;176;p23"/>
          <p:cNvSpPr txBox="1"/>
          <p:nvPr/>
        </p:nvSpPr>
        <p:spPr>
          <a:xfrm>
            <a:off x="9675950" y="6658400"/>
            <a:ext cx="3776400" cy="1095600"/>
          </a:xfrm>
          <a:prstGeom prst="rect">
            <a:avLst/>
          </a:prstGeom>
          <a:noFill/>
          <a:ln>
            <a:noFill/>
          </a:ln>
        </p:spPr>
        <p:txBody>
          <a:bodyPr anchorCtr="0" anchor="t" bIns="232600" lIns="232600" spcFirstLastPara="1" rIns="232600" wrap="square" tIns="232600">
            <a:noAutofit/>
          </a:bodyPr>
          <a:lstStyle/>
          <a:p>
            <a:pPr indent="0" lvl="0" marL="0" marR="0" rtl="0" algn="l">
              <a:lnSpc>
                <a:spcPct val="115000"/>
              </a:lnSpc>
              <a:spcBef>
                <a:spcPts val="0"/>
              </a:spcBef>
              <a:spcAft>
                <a:spcPts val="0"/>
              </a:spcAft>
              <a:buClr>
                <a:srgbClr val="000000"/>
              </a:buClr>
              <a:buSzPts val="3000"/>
              <a:buFont typeface="Arial"/>
              <a:buNone/>
            </a:pPr>
            <a:r>
              <a:rPr lang="ja" sz="1800">
                <a:solidFill>
                  <a:srgbClr val="17194F"/>
                </a:solidFill>
                <a:latin typeface="M PLUS 1"/>
                <a:ea typeface="M PLUS 1"/>
                <a:cs typeface="M PLUS 1"/>
                <a:sym typeface="M PLUS 1"/>
              </a:rPr>
              <a:t>※ご締結</a:t>
            </a:r>
            <a:r>
              <a:rPr lang="ja" sz="1800">
                <a:solidFill>
                  <a:srgbClr val="17194F"/>
                </a:solidFill>
                <a:latin typeface="M PLUS 1"/>
                <a:ea typeface="M PLUS 1"/>
                <a:cs typeface="M PLUS 1"/>
                <a:sym typeface="M PLUS 1"/>
              </a:rPr>
              <a:t>確認後、</a:t>
            </a:r>
            <a:endParaRPr sz="1800">
              <a:solidFill>
                <a:srgbClr val="17194F"/>
              </a:solidFill>
              <a:latin typeface="M PLUS 1"/>
              <a:ea typeface="M PLUS 1"/>
              <a:cs typeface="M PLUS 1"/>
              <a:sym typeface="M PLUS 1"/>
            </a:endParaRPr>
          </a:p>
          <a:p>
            <a:pPr indent="0" lvl="0" marL="0" marR="0" rtl="0" algn="l">
              <a:lnSpc>
                <a:spcPct val="115000"/>
              </a:lnSpc>
              <a:spcBef>
                <a:spcPts val="0"/>
              </a:spcBef>
              <a:spcAft>
                <a:spcPts val="0"/>
              </a:spcAft>
              <a:buClr>
                <a:srgbClr val="000000"/>
              </a:buClr>
              <a:buSzPts val="3000"/>
              <a:buFont typeface="Arial"/>
              <a:buNone/>
            </a:pPr>
            <a:r>
              <a:rPr lang="ja" sz="1800">
                <a:solidFill>
                  <a:srgbClr val="17194F"/>
                </a:solidFill>
                <a:latin typeface="M PLUS 1"/>
                <a:ea typeface="M PLUS 1"/>
                <a:cs typeface="M PLUS 1"/>
                <a:sym typeface="M PLUS 1"/>
              </a:rPr>
              <a:t>最短</a:t>
            </a:r>
            <a:r>
              <a:rPr lang="ja" sz="1800">
                <a:solidFill>
                  <a:srgbClr val="17194F"/>
                </a:solidFill>
                <a:latin typeface="M PLUS 1"/>
                <a:ea typeface="M PLUS 1"/>
                <a:cs typeface="M PLUS 1"/>
                <a:sym typeface="M PLUS 1"/>
              </a:rPr>
              <a:t>2営業日で</a:t>
            </a:r>
            <a:r>
              <a:rPr lang="ja" sz="1800">
                <a:solidFill>
                  <a:srgbClr val="17194F"/>
                </a:solidFill>
                <a:latin typeface="M PLUS 1"/>
                <a:ea typeface="M PLUS 1"/>
                <a:cs typeface="M PLUS 1"/>
                <a:sym typeface="M PLUS 1"/>
              </a:rPr>
              <a:t>アカウント発行</a:t>
            </a:r>
            <a:endParaRPr sz="1800">
              <a:solidFill>
                <a:srgbClr val="17194F"/>
              </a:solidFill>
              <a:latin typeface="M PLUS 1"/>
              <a:ea typeface="M PLUS 1"/>
              <a:cs typeface="M PLUS 1"/>
              <a:sym typeface="M PLUS 1"/>
            </a:endParaRPr>
          </a:p>
        </p:txBody>
      </p:sp>
      <p:pic>
        <p:nvPicPr>
          <p:cNvPr id="177" name="Google Shape;177;p23"/>
          <p:cNvPicPr preferRelativeResize="0"/>
          <p:nvPr/>
        </p:nvPicPr>
        <p:blipFill rotWithShape="1">
          <a:blip r:embed="rId4">
            <a:alphaModFix/>
          </a:blip>
          <a:srcRect b="0" l="0" r="0" t="0"/>
          <a:stretch/>
        </p:blipFill>
        <p:spPr>
          <a:xfrm>
            <a:off x="9522604" y="3204800"/>
            <a:ext cx="4062427" cy="3398049"/>
          </a:xfrm>
          <a:prstGeom prst="rect">
            <a:avLst/>
          </a:prstGeom>
          <a:noFill/>
          <a:ln>
            <a:noFill/>
          </a:ln>
        </p:spPr>
      </p:pic>
      <p:sp>
        <p:nvSpPr>
          <p:cNvPr id="178" name="Google Shape;178;p23"/>
          <p:cNvSpPr txBox="1"/>
          <p:nvPr/>
        </p:nvSpPr>
        <p:spPr>
          <a:xfrm>
            <a:off x="9975900" y="3536501"/>
            <a:ext cx="2365200" cy="10092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3600"/>
              <a:buFont typeface="Arial"/>
              <a:buNone/>
            </a:pPr>
            <a:r>
              <a:rPr b="1" i="0" lang="ja" sz="3600" u="none" cap="none" strike="noStrike">
                <a:solidFill>
                  <a:srgbClr val="32ACCA"/>
                </a:solidFill>
                <a:latin typeface="M PLUS 1"/>
                <a:ea typeface="M PLUS 1"/>
                <a:cs typeface="M PLUS 1"/>
                <a:sym typeface="M PLUS 1"/>
              </a:rPr>
              <a:t>弊　社</a:t>
            </a:r>
            <a:endParaRPr b="1" i="0" sz="3600" u="none" cap="none" strike="noStrike">
              <a:solidFill>
                <a:srgbClr val="32ACCA"/>
              </a:solidFill>
              <a:latin typeface="M PLUS 1"/>
              <a:ea typeface="M PLUS 1"/>
              <a:cs typeface="M PLUS 1"/>
              <a:sym typeface="M PLUS 1"/>
            </a:endParaRPr>
          </a:p>
        </p:txBody>
      </p:sp>
      <p:cxnSp>
        <p:nvCxnSpPr>
          <p:cNvPr id="179" name="Google Shape;179;p23"/>
          <p:cNvCxnSpPr/>
          <p:nvPr/>
        </p:nvCxnSpPr>
        <p:spPr>
          <a:xfrm>
            <a:off x="10051200" y="4596738"/>
            <a:ext cx="2214600" cy="0"/>
          </a:xfrm>
          <a:prstGeom prst="straightConnector1">
            <a:avLst/>
          </a:prstGeom>
          <a:noFill/>
          <a:ln cap="flat" cmpd="sng" w="28575">
            <a:solidFill>
              <a:srgbClr val="B7B7B7"/>
            </a:solidFill>
            <a:prstDash val="dot"/>
            <a:round/>
            <a:headEnd len="sm" w="sm" type="none"/>
            <a:tailEnd len="sm" w="sm" type="none"/>
          </a:ln>
        </p:spPr>
      </p:cxnSp>
      <p:pic>
        <p:nvPicPr>
          <p:cNvPr id="180" name="Google Shape;180;p23"/>
          <p:cNvPicPr preferRelativeResize="0"/>
          <p:nvPr/>
        </p:nvPicPr>
        <p:blipFill rotWithShape="1">
          <a:blip r:embed="rId5">
            <a:alphaModFix/>
          </a:blip>
          <a:srcRect b="0" l="0" r="0" t="0"/>
          <a:stretch/>
        </p:blipFill>
        <p:spPr>
          <a:xfrm>
            <a:off x="5627107" y="3204800"/>
            <a:ext cx="4062370" cy="3398049"/>
          </a:xfrm>
          <a:prstGeom prst="rect">
            <a:avLst/>
          </a:prstGeom>
          <a:noFill/>
          <a:ln>
            <a:noFill/>
          </a:ln>
        </p:spPr>
      </p:pic>
      <p:sp>
        <p:nvSpPr>
          <p:cNvPr id="181" name="Google Shape;181;p23"/>
          <p:cNvSpPr txBox="1"/>
          <p:nvPr/>
        </p:nvSpPr>
        <p:spPr>
          <a:xfrm>
            <a:off x="5853125" y="4790125"/>
            <a:ext cx="2943600" cy="19548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Clr>
                <a:srgbClr val="000000"/>
              </a:buClr>
              <a:buSzPts val="2600"/>
              <a:buFont typeface="Arial"/>
              <a:buNone/>
            </a:pPr>
            <a:r>
              <a:rPr lang="ja" sz="2400">
                <a:solidFill>
                  <a:srgbClr val="17194F"/>
                </a:solidFill>
                <a:latin typeface="M PLUS 1"/>
                <a:ea typeface="M PLUS 1"/>
                <a:cs typeface="M PLUS 1"/>
                <a:sym typeface="M PLUS 1"/>
              </a:rPr>
              <a:t>フォームにて</a:t>
            </a:r>
            <a:endParaRPr sz="2400">
              <a:solidFill>
                <a:srgbClr val="17194F"/>
              </a:solidFill>
              <a:latin typeface="M PLUS 1"/>
              <a:ea typeface="M PLUS 1"/>
              <a:cs typeface="M PLUS 1"/>
              <a:sym typeface="M PLUS 1"/>
            </a:endParaRPr>
          </a:p>
          <a:p>
            <a:pPr indent="0" lvl="0" marL="0" marR="0" rtl="0" algn="ctr">
              <a:lnSpc>
                <a:spcPct val="115000"/>
              </a:lnSpc>
              <a:spcBef>
                <a:spcPts val="0"/>
              </a:spcBef>
              <a:spcAft>
                <a:spcPts val="0"/>
              </a:spcAft>
              <a:buClr>
                <a:srgbClr val="000000"/>
              </a:buClr>
              <a:buSzPts val="2600"/>
              <a:buFont typeface="Arial"/>
              <a:buNone/>
            </a:pPr>
            <a:r>
              <a:rPr lang="ja" sz="2400">
                <a:solidFill>
                  <a:srgbClr val="17194F"/>
                </a:solidFill>
                <a:latin typeface="M PLUS 1"/>
                <a:ea typeface="M PLUS 1"/>
                <a:cs typeface="M PLUS 1"/>
                <a:sym typeface="M PLUS 1"/>
              </a:rPr>
              <a:t>利用規約確認後</a:t>
            </a:r>
            <a:endParaRPr sz="2400">
              <a:solidFill>
                <a:srgbClr val="17194F"/>
              </a:solidFill>
              <a:latin typeface="M PLUS 1"/>
              <a:ea typeface="M PLUS 1"/>
              <a:cs typeface="M PLUS 1"/>
              <a:sym typeface="M PLUS 1"/>
            </a:endParaRPr>
          </a:p>
          <a:p>
            <a:pPr indent="0" lvl="0" marL="0" marR="0" rtl="0" algn="ctr">
              <a:lnSpc>
                <a:spcPct val="115000"/>
              </a:lnSpc>
              <a:spcBef>
                <a:spcPts val="0"/>
              </a:spcBef>
              <a:spcAft>
                <a:spcPts val="0"/>
              </a:spcAft>
              <a:buClr>
                <a:srgbClr val="000000"/>
              </a:buClr>
              <a:buSzPts val="2600"/>
              <a:buFont typeface="Arial"/>
              <a:buNone/>
            </a:pPr>
            <a:r>
              <a:rPr lang="ja" sz="2400">
                <a:solidFill>
                  <a:srgbClr val="17194F"/>
                </a:solidFill>
                <a:latin typeface="M PLUS 1"/>
                <a:ea typeface="M PLUS 1"/>
                <a:cs typeface="M PLUS 1"/>
                <a:sym typeface="M PLUS 1"/>
              </a:rPr>
              <a:t>ご締結</a:t>
            </a:r>
            <a:endParaRPr sz="2400">
              <a:solidFill>
                <a:srgbClr val="17194F"/>
              </a:solidFill>
              <a:latin typeface="M PLUS 1"/>
              <a:ea typeface="M PLUS 1"/>
              <a:cs typeface="M PLUS 1"/>
              <a:sym typeface="M PLUS 1"/>
            </a:endParaRPr>
          </a:p>
        </p:txBody>
      </p:sp>
      <p:sp>
        <p:nvSpPr>
          <p:cNvPr id="182" name="Google Shape;182;p23"/>
          <p:cNvSpPr txBox="1"/>
          <p:nvPr/>
        </p:nvSpPr>
        <p:spPr>
          <a:xfrm>
            <a:off x="6034850" y="3536501"/>
            <a:ext cx="2365200" cy="10092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3600"/>
              <a:buFont typeface="Arial"/>
              <a:buNone/>
            </a:pPr>
            <a:r>
              <a:rPr b="1" lang="ja" sz="3600">
                <a:solidFill>
                  <a:srgbClr val="17194F"/>
                </a:solidFill>
                <a:latin typeface="M PLUS 1"/>
                <a:ea typeface="M PLUS 1"/>
                <a:cs typeface="M PLUS 1"/>
                <a:sym typeface="M PLUS 1"/>
              </a:rPr>
              <a:t>貴</a:t>
            </a:r>
            <a:r>
              <a:rPr b="1" i="0" lang="ja" sz="3600" u="none" cap="none" strike="noStrike">
                <a:solidFill>
                  <a:srgbClr val="17194F"/>
                </a:solidFill>
                <a:latin typeface="M PLUS 1"/>
                <a:ea typeface="M PLUS 1"/>
                <a:cs typeface="M PLUS 1"/>
                <a:sym typeface="M PLUS 1"/>
              </a:rPr>
              <a:t>　社</a:t>
            </a:r>
            <a:endParaRPr b="1" i="0" sz="3600" u="none" cap="none" strike="noStrike">
              <a:solidFill>
                <a:srgbClr val="17194F"/>
              </a:solidFill>
              <a:latin typeface="M PLUS 1"/>
              <a:ea typeface="M PLUS 1"/>
              <a:cs typeface="M PLUS 1"/>
              <a:sym typeface="M PLUS 1"/>
            </a:endParaRPr>
          </a:p>
        </p:txBody>
      </p:sp>
      <p:cxnSp>
        <p:nvCxnSpPr>
          <p:cNvPr id="183" name="Google Shape;183;p23"/>
          <p:cNvCxnSpPr/>
          <p:nvPr/>
        </p:nvCxnSpPr>
        <p:spPr>
          <a:xfrm>
            <a:off x="6110150" y="4596738"/>
            <a:ext cx="2214600" cy="0"/>
          </a:xfrm>
          <a:prstGeom prst="straightConnector1">
            <a:avLst/>
          </a:prstGeom>
          <a:noFill/>
          <a:ln cap="flat" cmpd="sng" w="28575">
            <a:solidFill>
              <a:srgbClr val="B7B7B7"/>
            </a:solidFill>
            <a:prstDash val="dot"/>
            <a:round/>
            <a:headEnd len="sm" w="sm" type="none"/>
            <a:tailEnd len="sm" w="sm" type="none"/>
          </a:ln>
        </p:spPr>
      </p:cxnSp>
      <p:pic>
        <p:nvPicPr>
          <p:cNvPr id="184" name="Google Shape;184;p23"/>
          <p:cNvPicPr preferRelativeResize="0"/>
          <p:nvPr/>
        </p:nvPicPr>
        <p:blipFill rotWithShape="1">
          <a:blip r:embed="rId4">
            <a:alphaModFix/>
          </a:blip>
          <a:srcRect b="0" l="0" r="0" t="0"/>
          <a:stretch/>
        </p:blipFill>
        <p:spPr>
          <a:xfrm>
            <a:off x="1659650" y="3204801"/>
            <a:ext cx="4062427" cy="3398049"/>
          </a:xfrm>
          <a:prstGeom prst="rect">
            <a:avLst/>
          </a:prstGeom>
          <a:noFill/>
          <a:ln>
            <a:noFill/>
          </a:ln>
        </p:spPr>
      </p:pic>
      <p:sp>
        <p:nvSpPr>
          <p:cNvPr id="185" name="Google Shape;185;p23"/>
          <p:cNvSpPr txBox="1"/>
          <p:nvPr/>
        </p:nvSpPr>
        <p:spPr>
          <a:xfrm>
            <a:off x="1816313" y="4777025"/>
            <a:ext cx="2943600" cy="19548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Clr>
                <a:srgbClr val="000000"/>
              </a:buClr>
              <a:buSzPts val="2600"/>
              <a:buFont typeface="Arial"/>
              <a:buNone/>
            </a:pPr>
            <a:r>
              <a:rPr lang="ja" sz="2400">
                <a:solidFill>
                  <a:srgbClr val="17194F"/>
                </a:solidFill>
                <a:latin typeface="M PLUS 1"/>
                <a:ea typeface="M PLUS 1"/>
                <a:cs typeface="M PLUS 1"/>
                <a:sym typeface="M PLUS 1"/>
              </a:rPr>
              <a:t>利用規約確認</a:t>
            </a:r>
            <a:endParaRPr sz="2400">
              <a:solidFill>
                <a:srgbClr val="17194F"/>
              </a:solidFill>
              <a:latin typeface="M PLUS 1"/>
              <a:ea typeface="M PLUS 1"/>
              <a:cs typeface="M PLUS 1"/>
              <a:sym typeface="M PLUS 1"/>
            </a:endParaRPr>
          </a:p>
          <a:p>
            <a:pPr indent="0" lvl="0" marL="0" marR="0" rtl="0" algn="ctr">
              <a:lnSpc>
                <a:spcPct val="115000"/>
              </a:lnSpc>
              <a:spcBef>
                <a:spcPts val="0"/>
              </a:spcBef>
              <a:spcAft>
                <a:spcPts val="0"/>
              </a:spcAft>
              <a:buClr>
                <a:srgbClr val="000000"/>
              </a:buClr>
              <a:buSzPts val="2600"/>
              <a:buFont typeface="Arial"/>
              <a:buNone/>
            </a:pPr>
            <a:r>
              <a:rPr lang="ja" sz="2400">
                <a:solidFill>
                  <a:srgbClr val="17194F"/>
                </a:solidFill>
                <a:latin typeface="M PLUS 1"/>
                <a:ea typeface="M PLUS 1"/>
                <a:cs typeface="M PLUS 1"/>
                <a:sym typeface="M PLUS 1"/>
              </a:rPr>
              <a:t>フォーム送信</a:t>
            </a:r>
            <a:endParaRPr i="0" sz="2400" u="none" cap="none" strike="noStrike">
              <a:solidFill>
                <a:srgbClr val="17194F"/>
              </a:solidFill>
              <a:latin typeface="M PLUS 1"/>
              <a:ea typeface="M PLUS 1"/>
              <a:cs typeface="M PLUS 1"/>
              <a:sym typeface="M PLUS 1"/>
            </a:endParaRPr>
          </a:p>
        </p:txBody>
      </p:sp>
      <p:sp>
        <p:nvSpPr>
          <p:cNvPr id="186" name="Google Shape;186;p23"/>
          <p:cNvSpPr txBox="1"/>
          <p:nvPr/>
        </p:nvSpPr>
        <p:spPr>
          <a:xfrm>
            <a:off x="2105513" y="3536501"/>
            <a:ext cx="2365200" cy="10092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3600"/>
              <a:buFont typeface="Arial"/>
              <a:buNone/>
            </a:pPr>
            <a:r>
              <a:rPr b="1" lang="ja" sz="3600">
                <a:solidFill>
                  <a:srgbClr val="32ACCA"/>
                </a:solidFill>
                <a:latin typeface="M PLUS 1"/>
                <a:ea typeface="M PLUS 1"/>
                <a:cs typeface="M PLUS 1"/>
                <a:sym typeface="M PLUS 1"/>
              </a:rPr>
              <a:t>弊</a:t>
            </a:r>
            <a:r>
              <a:rPr b="1" i="0" lang="ja" sz="3600" u="none" cap="none" strike="noStrike">
                <a:solidFill>
                  <a:srgbClr val="32ACCA"/>
                </a:solidFill>
                <a:latin typeface="M PLUS 1"/>
                <a:ea typeface="M PLUS 1"/>
                <a:cs typeface="M PLUS 1"/>
                <a:sym typeface="M PLUS 1"/>
              </a:rPr>
              <a:t>　</a:t>
            </a:r>
            <a:r>
              <a:rPr b="1" lang="ja" sz="3600">
                <a:solidFill>
                  <a:srgbClr val="32ACCA"/>
                </a:solidFill>
                <a:latin typeface="M PLUS 1"/>
                <a:ea typeface="M PLUS 1"/>
                <a:cs typeface="M PLUS 1"/>
                <a:sym typeface="M PLUS 1"/>
              </a:rPr>
              <a:t>社</a:t>
            </a:r>
            <a:endParaRPr b="1" i="0" sz="3600" u="none" cap="none" strike="noStrike">
              <a:solidFill>
                <a:srgbClr val="32ACCA"/>
              </a:solidFill>
              <a:latin typeface="M PLUS 1"/>
              <a:ea typeface="M PLUS 1"/>
              <a:cs typeface="M PLUS 1"/>
              <a:sym typeface="M PLUS 1"/>
            </a:endParaRPr>
          </a:p>
        </p:txBody>
      </p:sp>
      <p:cxnSp>
        <p:nvCxnSpPr>
          <p:cNvPr id="187" name="Google Shape;187;p23"/>
          <p:cNvCxnSpPr/>
          <p:nvPr/>
        </p:nvCxnSpPr>
        <p:spPr>
          <a:xfrm>
            <a:off x="2180813" y="4596738"/>
            <a:ext cx="2214600" cy="0"/>
          </a:xfrm>
          <a:prstGeom prst="straightConnector1">
            <a:avLst/>
          </a:prstGeom>
          <a:noFill/>
          <a:ln cap="flat" cmpd="sng" w="28575">
            <a:solidFill>
              <a:srgbClr val="B7B7B7"/>
            </a:solidFill>
            <a:prstDash val="dot"/>
            <a:round/>
            <a:headEnd len="sm" w="sm" type="none"/>
            <a:tailEnd len="sm" w="sm" type="none"/>
          </a:ln>
        </p:spPr>
      </p:cxnSp>
      <p:sp>
        <p:nvSpPr>
          <p:cNvPr id="188" name="Google Shape;188;p23"/>
          <p:cNvSpPr txBox="1"/>
          <p:nvPr/>
        </p:nvSpPr>
        <p:spPr>
          <a:xfrm>
            <a:off x="1812050" y="8017550"/>
            <a:ext cx="14407200" cy="1095600"/>
          </a:xfrm>
          <a:prstGeom prst="rect">
            <a:avLst/>
          </a:prstGeom>
          <a:noFill/>
          <a:ln>
            <a:noFill/>
          </a:ln>
        </p:spPr>
        <p:txBody>
          <a:bodyPr anchorCtr="0" anchor="t" bIns="232600" lIns="232600" spcFirstLastPara="1" rIns="232600" wrap="square" tIns="232600">
            <a:noAutofit/>
          </a:bodyPr>
          <a:lstStyle/>
          <a:p>
            <a:pPr indent="0" lvl="0" marL="0" rtl="0" algn="l">
              <a:lnSpc>
                <a:spcPct val="115000"/>
              </a:lnSpc>
              <a:spcBef>
                <a:spcPts val="0"/>
              </a:spcBef>
              <a:spcAft>
                <a:spcPts val="0"/>
              </a:spcAft>
              <a:buClr>
                <a:srgbClr val="000000"/>
              </a:buClr>
              <a:buSzPts val="2200"/>
              <a:buFont typeface="Arial"/>
              <a:buNone/>
            </a:pPr>
            <a:r>
              <a:rPr lang="ja" sz="2200">
                <a:solidFill>
                  <a:srgbClr val="17194F"/>
                </a:solidFill>
                <a:latin typeface="M PLUS 1p"/>
                <a:ea typeface="M PLUS 1p"/>
                <a:cs typeface="M PLUS 1p"/>
                <a:sym typeface="M PLUS 1p"/>
              </a:rPr>
              <a:t>・ご利用初月は初期費用＋月額費用のご請求となり、2ヶ月以降は月額費用のみのご請求となります。</a:t>
            </a:r>
            <a:endParaRPr sz="2200">
              <a:solidFill>
                <a:srgbClr val="17194F"/>
              </a:solidFill>
              <a:latin typeface="M PLUS 1p"/>
              <a:ea typeface="M PLUS 1p"/>
              <a:cs typeface="M PLUS 1p"/>
              <a:sym typeface="M PLUS 1p"/>
            </a:endParaRPr>
          </a:p>
          <a:p>
            <a:pPr indent="0" lvl="0" marL="0" rtl="0" algn="l">
              <a:lnSpc>
                <a:spcPct val="115000"/>
              </a:lnSpc>
              <a:spcBef>
                <a:spcPts val="0"/>
              </a:spcBef>
              <a:spcAft>
                <a:spcPts val="0"/>
              </a:spcAft>
              <a:buClr>
                <a:srgbClr val="000000"/>
              </a:buClr>
              <a:buSzPts val="2200"/>
              <a:buFont typeface="Arial"/>
              <a:buNone/>
            </a:pPr>
            <a:r>
              <a:rPr lang="ja" sz="2200">
                <a:solidFill>
                  <a:srgbClr val="17194F"/>
                </a:solidFill>
                <a:latin typeface="M PLUS 1p"/>
                <a:ea typeface="M PLUS 1p"/>
                <a:cs typeface="M PLUS 1p"/>
                <a:sym typeface="M PLUS 1p"/>
              </a:rPr>
              <a:t>・</a:t>
            </a:r>
            <a:r>
              <a:rPr lang="ja" sz="2200">
                <a:solidFill>
                  <a:srgbClr val="17194F"/>
                </a:solidFill>
                <a:latin typeface="M PLUS 1p"/>
                <a:ea typeface="M PLUS 1p"/>
                <a:cs typeface="M PLUS 1p"/>
                <a:sym typeface="M PLUS 1p"/>
              </a:rPr>
              <a:t>デモアカウント発行（1週間利用可能）をご希望の場合は営業担当にご連絡ください。</a:t>
            </a:r>
            <a:endParaRPr sz="2800">
              <a:solidFill>
                <a:srgbClr val="17194F"/>
              </a:solidFill>
              <a:latin typeface="M PLUS 1p"/>
              <a:ea typeface="M PLUS 1p"/>
              <a:cs typeface="M PLUS 1p"/>
              <a:sym typeface="M PLUS 1p"/>
            </a:endParaRPr>
          </a:p>
        </p:txBody>
      </p:sp>
      <p:sp>
        <p:nvSpPr>
          <p:cNvPr id="189" name="Google Shape;189;p23"/>
          <p:cNvSpPr/>
          <p:nvPr/>
        </p:nvSpPr>
        <p:spPr>
          <a:xfrm>
            <a:off x="1648300" y="1770700"/>
            <a:ext cx="15115800" cy="888000"/>
          </a:xfrm>
          <a:prstGeom prst="roundRect">
            <a:avLst>
              <a:gd fmla="val 0" name="adj"/>
            </a:avLst>
          </a:prstGeom>
          <a:noFill/>
          <a:ln>
            <a:noFill/>
          </a:ln>
        </p:spPr>
        <p:txBody>
          <a:bodyPr anchorCtr="0" anchor="ctr" bIns="232600" lIns="232600" spcFirstLastPara="1" rIns="232600" wrap="square" tIns="232600">
            <a:noAutofit/>
          </a:bodyPr>
          <a:lstStyle/>
          <a:p>
            <a:pPr indent="0" lvl="0" marL="0" rtl="0" algn="ctr">
              <a:spcBef>
                <a:spcPts val="0"/>
              </a:spcBef>
              <a:spcAft>
                <a:spcPts val="0"/>
              </a:spcAft>
              <a:buClr>
                <a:srgbClr val="000000"/>
              </a:buClr>
              <a:buSzPts val="2200"/>
              <a:buFont typeface="Arial"/>
              <a:buNone/>
            </a:pPr>
            <a:r>
              <a:rPr b="1" lang="ja" sz="5200">
                <a:solidFill>
                  <a:srgbClr val="32ACCA"/>
                </a:solidFill>
                <a:latin typeface="M PLUS 1"/>
                <a:ea typeface="M PLUS 1"/>
                <a:cs typeface="M PLUS 1"/>
                <a:sym typeface="M PLUS 1"/>
              </a:rPr>
              <a:t>ご発注から</a:t>
            </a:r>
            <a:r>
              <a:rPr b="1" lang="ja" sz="5200">
                <a:solidFill>
                  <a:srgbClr val="17194F"/>
                </a:solidFill>
                <a:latin typeface="M PLUS 1"/>
                <a:ea typeface="M PLUS 1"/>
                <a:cs typeface="M PLUS 1"/>
                <a:sym typeface="M PLUS 1"/>
              </a:rPr>
              <a:t>最短</a:t>
            </a:r>
            <a:r>
              <a:rPr b="1" lang="ja" sz="6000">
                <a:solidFill>
                  <a:srgbClr val="17194F"/>
                </a:solidFill>
                <a:latin typeface="M PLUS 1"/>
                <a:ea typeface="M PLUS 1"/>
                <a:cs typeface="M PLUS 1"/>
                <a:sym typeface="M PLUS 1"/>
              </a:rPr>
              <a:t>2</a:t>
            </a:r>
            <a:r>
              <a:rPr b="1" lang="ja" sz="5200">
                <a:solidFill>
                  <a:srgbClr val="17194F"/>
                </a:solidFill>
                <a:latin typeface="M PLUS 1"/>
                <a:ea typeface="M PLUS 1"/>
                <a:cs typeface="M PLUS 1"/>
                <a:sym typeface="M PLUS 1"/>
              </a:rPr>
              <a:t>営業日</a:t>
            </a:r>
            <a:r>
              <a:rPr b="1" lang="ja" sz="5200">
                <a:solidFill>
                  <a:srgbClr val="32ACCA"/>
                </a:solidFill>
                <a:latin typeface="M PLUS 1"/>
                <a:ea typeface="M PLUS 1"/>
                <a:cs typeface="M PLUS 1"/>
                <a:sym typeface="M PLUS 1"/>
              </a:rPr>
              <a:t>で</a:t>
            </a:r>
            <a:r>
              <a:rPr b="1" lang="ja" sz="5200">
                <a:solidFill>
                  <a:srgbClr val="32ACCA"/>
                </a:solidFill>
                <a:latin typeface="M PLUS 1"/>
                <a:ea typeface="M PLUS 1"/>
                <a:cs typeface="M PLUS 1"/>
                <a:sym typeface="M PLUS 1"/>
              </a:rPr>
              <a:t>利用</a:t>
            </a:r>
            <a:r>
              <a:rPr b="1" lang="ja" sz="5200">
                <a:solidFill>
                  <a:srgbClr val="32ACCA"/>
                </a:solidFill>
                <a:latin typeface="M PLUS 1"/>
                <a:ea typeface="M PLUS 1"/>
                <a:cs typeface="M PLUS 1"/>
                <a:sym typeface="M PLUS 1"/>
              </a:rPr>
              <a:t>可能</a:t>
            </a:r>
            <a:endParaRPr b="1" sz="5200">
              <a:solidFill>
                <a:srgbClr val="32ACCA"/>
              </a:solidFill>
              <a:latin typeface="M PLUS 1"/>
              <a:ea typeface="M PLUS 1"/>
              <a:cs typeface="M PLUS 1"/>
              <a:sym typeface="M PLUS 1"/>
            </a:endParaRPr>
          </a:p>
        </p:txBody>
      </p:sp>
      <p:sp>
        <p:nvSpPr>
          <p:cNvPr id="190" name="Google Shape;190;p23"/>
          <p:cNvSpPr txBox="1"/>
          <p:nvPr/>
        </p:nvSpPr>
        <p:spPr>
          <a:xfrm>
            <a:off x="9601200" y="4777050"/>
            <a:ext cx="3106200" cy="19548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Clr>
                <a:srgbClr val="000000"/>
              </a:buClr>
              <a:buSzPts val="2600"/>
              <a:buFont typeface="Arial"/>
              <a:buNone/>
            </a:pPr>
            <a:r>
              <a:rPr lang="ja" sz="2400">
                <a:solidFill>
                  <a:srgbClr val="17194F"/>
                </a:solidFill>
                <a:latin typeface="M PLUS 1"/>
                <a:ea typeface="M PLUS 1"/>
                <a:cs typeface="M PLUS 1"/>
                <a:sym typeface="M PLUS 1"/>
              </a:rPr>
              <a:t>ご締結確認後</a:t>
            </a:r>
            <a:r>
              <a:rPr lang="ja" sz="2400">
                <a:solidFill>
                  <a:srgbClr val="17194F"/>
                </a:solidFill>
                <a:latin typeface="M PLUS 1"/>
                <a:ea typeface="M PLUS 1"/>
                <a:cs typeface="M PLUS 1"/>
                <a:sym typeface="M PLUS 1"/>
              </a:rPr>
              <a:t>、</a:t>
            </a:r>
            <a:endParaRPr sz="2400">
              <a:solidFill>
                <a:srgbClr val="17194F"/>
              </a:solidFill>
              <a:latin typeface="M PLUS 1"/>
              <a:ea typeface="M PLUS 1"/>
              <a:cs typeface="M PLUS 1"/>
              <a:sym typeface="M PLUS 1"/>
            </a:endParaRPr>
          </a:p>
          <a:p>
            <a:pPr indent="0" lvl="0" marL="0" marR="0" rtl="0" algn="ctr">
              <a:lnSpc>
                <a:spcPct val="115000"/>
              </a:lnSpc>
              <a:spcBef>
                <a:spcPts val="0"/>
              </a:spcBef>
              <a:spcAft>
                <a:spcPts val="0"/>
              </a:spcAft>
              <a:buClr>
                <a:srgbClr val="000000"/>
              </a:buClr>
              <a:buSzPts val="2600"/>
              <a:buFont typeface="Arial"/>
              <a:buNone/>
            </a:pPr>
            <a:r>
              <a:rPr lang="ja" sz="2400">
                <a:solidFill>
                  <a:srgbClr val="17194F"/>
                </a:solidFill>
                <a:latin typeface="M PLUS 1"/>
                <a:ea typeface="M PLUS 1"/>
                <a:cs typeface="M PLUS 1"/>
                <a:sym typeface="M PLUS 1"/>
              </a:rPr>
              <a:t>アカウント発行</a:t>
            </a:r>
            <a:endParaRPr sz="2400">
              <a:solidFill>
                <a:srgbClr val="17194F"/>
              </a:solidFill>
              <a:latin typeface="M PLUS 1"/>
              <a:ea typeface="M PLUS 1"/>
              <a:cs typeface="M PLUS 1"/>
              <a:sym typeface="M PLUS 1"/>
            </a:endParaRPr>
          </a:p>
        </p:txBody>
      </p:sp>
      <p:sp>
        <p:nvSpPr>
          <p:cNvPr id="191" name="Google Shape;191;p23"/>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4"/>
          <p:cNvSpPr txBox="1"/>
          <p:nvPr/>
        </p:nvSpPr>
        <p:spPr>
          <a:xfrm>
            <a:off x="1159350" y="4663200"/>
            <a:ext cx="8136600" cy="27222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2400">
                <a:solidFill>
                  <a:srgbClr val="073763"/>
                </a:solidFill>
                <a:latin typeface="M PLUS 1p"/>
                <a:ea typeface="M PLUS 1p"/>
                <a:cs typeface="M PLUS 1p"/>
                <a:sym typeface="M PLUS 1p"/>
              </a:rPr>
              <a:t>導入企業のロゴ一覧、フローチャート、Q&amp;A、</a:t>
            </a:r>
            <a:endParaRPr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2400">
                <a:solidFill>
                  <a:srgbClr val="073763"/>
                </a:solidFill>
                <a:latin typeface="M PLUS 1p"/>
                <a:ea typeface="M PLUS 1p"/>
                <a:cs typeface="M PLUS 1p"/>
                <a:sym typeface="M PLUS 1p"/>
              </a:rPr>
              <a:t>セミナーLPで使われる地図や登壇者紹介など、</a:t>
            </a:r>
            <a:endParaRPr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400">
                <a:solidFill>
                  <a:srgbClr val="073763"/>
                </a:solidFill>
                <a:latin typeface="M PLUS 1p"/>
                <a:ea typeface="M PLUS 1p"/>
                <a:cs typeface="M PLUS 1p"/>
                <a:sym typeface="M PLUS 1p"/>
              </a:rPr>
              <a:t>BtoB向けのLPでよく使われるパーツを多数ご用意。</a:t>
            </a:r>
            <a:endParaRPr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400">
                <a:solidFill>
                  <a:srgbClr val="073763"/>
                </a:solidFill>
                <a:latin typeface="M PLUS 1p"/>
                <a:ea typeface="M PLUS 1p"/>
                <a:cs typeface="M PLUS 1p"/>
                <a:sym typeface="M PLUS 1p"/>
              </a:rPr>
              <a:t>ドラッグ＆ドロップで追加するだけでご利用可能</a:t>
            </a:r>
            <a:r>
              <a:rPr lang="ja" sz="2400">
                <a:solidFill>
                  <a:srgbClr val="073763"/>
                </a:solidFill>
                <a:latin typeface="M PLUS 1p"/>
                <a:ea typeface="M PLUS 1p"/>
                <a:cs typeface="M PLUS 1p"/>
                <a:sym typeface="M PLUS 1p"/>
              </a:rPr>
              <a:t>です</a:t>
            </a:r>
            <a:r>
              <a:rPr lang="ja" sz="2400">
                <a:solidFill>
                  <a:srgbClr val="073763"/>
                </a:solidFill>
                <a:latin typeface="M PLUS 1p"/>
                <a:ea typeface="M PLUS 1p"/>
                <a:cs typeface="M PLUS 1p"/>
                <a:sym typeface="M PLUS 1p"/>
              </a:rPr>
              <a:t>。</a:t>
            </a:r>
            <a:endParaRPr sz="24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400">
              <a:solidFill>
                <a:srgbClr val="073763"/>
              </a:solidFill>
              <a:latin typeface="M PLUS 1p"/>
              <a:ea typeface="M PLUS 1p"/>
              <a:cs typeface="M PLUS 1p"/>
              <a:sym typeface="M PLUS 1p"/>
            </a:endParaRPr>
          </a:p>
        </p:txBody>
      </p:sp>
      <p:sp>
        <p:nvSpPr>
          <p:cNvPr id="197" name="Google Shape;197;p24"/>
          <p:cNvSpPr txBox="1"/>
          <p:nvPr/>
        </p:nvSpPr>
        <p:spPr>
          <a:xfrm>
            <a:off x="1057950" y="1686350"/>
            <a:ext cx="8290200" cy="27222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BtoBサービスのLPで</a:t>
            </a:r>
            <a:endParaRPr b="1" sz="3200">
              <a:solidFill>
                <a:srgbClr val="32ACCA"/>
              </a:solidFill>
              <a:latin typeface="M PLUS 1p"/>
              <a:ea typeface="M PLUS 1p"/>
              <a:cs typeface="M PLUS 1p"/>
              <a:sym typeface="M PLUS 1p"/>
            </a:endParaRPr>
          </a:p>
          <a:p>
            <a:pPr indent="0" lvl="0" marL="0" rtl="0" algn="l">
              <a:spcBef>
                <a:spcPts val="0"/>
              </a:spcBef>
              <a:spcAft>
                <a:spcPts val="0"/>
              </a:spcAft>
              <a:buSzPts val="2200"/>
              <a:buNone/>
            </a:pPr>
            <a:r>
              <a:rPr b="1" lang="ja" sz="4800">
                <a:solidFill>
                  <a:srgbClr val="17194F"/>
                </a:solidFill>
                <a:latin typeface="M PLUS 1"/>
                <a:ea typeface="M PLUS 1"/>
                <a:cs typeface="M PLUS 1"/>
                <a:sym typeface="M PLUS 1"/>
              </a:rPr>
              <a:t>LPの基本構造</a:t>
            </a:r>
            <a:r>
              <a:rPr b="1" lang="ja" sz="3400">
                <a:solidFill>
                  <a:srgbClr val="17194F"/>
                </a:solidFill>
                <a:latin typeface="M PLUS 1"/>
                <a:ea typeface="M PLUS 1"/>
                <a:cs typeface="M PLUS 1"/>
                <a:sym typeface="M PLUS 1"/>
              </a:rPr>
              <a:t>で</a:t>
            </a:r>
            <a:r>
              <a:rPr b="1" lang="ja" sz="4800">
                <a:solidFill>
                  <a:srgbClr val="17194F"/>
                </a:solidFill>
                <a:latin typeface="M PLUS 1"/>
                <a:ea typeface="M PLUS 1"/>
                <a:cs typeface="M PLUS 1"/>
                <a:sym typeface="M PLUS 1"/>
              </a:rPr>
              <a:t>使うべき</a:t>
            </a:r>
            <a:endParaRPr b="1" sz="4800">
              <a:solidFill>
                <a:srgbClr val="17194F"/>
              </a:solidFill>
              <a:latin typeface="M PLUS 1"/>
              <a:ea typeface="M PLUS 1"/>
              <a:cs typeface="M PLUS 1"/>
              <a:sym typeface="M PLUS 1"/>
            </a:endParaRPr>
          </a:p>
          <a:p>
            <a:pPr indent="0" lvl="0" marL="0" rtl="0" algn="l">
              <a:spcBef>
                <a:spcPts val="0"/>
              </a:spcBef>
              <a:spcAft>
                <a:spcPts val="0"/>
              </a:spcAft>
              <a:buClr>
                <a:schemeClr val="dk1"/>
              </a:buClr>
              <a:buSzPts val="2200"/>
              <a:buFont typeface="Arial"/>
              <a:buNone/>
            </a:pPr>
            <a:r>
              <a:rPr b="1" lang="ja" sz="4800">
                <a:solidFill>
                  <a:srgbClr val="17194F"/>
                </a:solidFill>
                <a:latin typeface="M PLUS 1"/>
                <a:ea typeface="M PLUS 1"/>
                <a:cs typeface="M PLUS 1"/>
                <a:sym typeface="M PLUS 1"/>
              </a:rPr>
              <a:t>パーツ</a:t>
            </a:r>
            <a:r>
              <a:rPr b="1" lang="ja" sz="3600">
                <a:solidFill>
                  <a:srgbClr val="17194F"/>
                </a:solidFill>
                <a:latin typeface="M PLUS 1"/>
                <a:ea typeface="M PLUS 1"/>
                <a:cs typeface="M PLUS 1"/>
                <a:sym typeface="M PLUS 1"/>
              </a:rPr>
              <a:t>を</a:t>
            </a:r>
            <a:r>
              <a:rPr b="1" lang="ja" sz="4800">
                <a:solidFill>
                  <a:srgbClr val="17194F"/>
                </a:solidFill>
                <a:latin typeface="M PLUS 1"/>
                <a:ea typeface="M PLUS 1"/>
                <a:cs typeface="M PLUS 1"/>
                <a:sym typeface="M PLUS 1"/>
              </a:rPr>
              <a:t>あらかじめご用意</a:t>
            </a:r>
            <a:endParaRPr b="1" sz="4400">
              <a:solidFill>
                <a:srgbClr val="17194F"/>
              </a:solidFill>
              <a:latin typeface="M PLUS 1"/>
              <a:ea typeface="M PLUS 1"/>
              <a:cs typeface="M PLUS 1"/>
              <a:sym typeface="M PLUS 1"/>
            </a:endParaRPr>
          </a:p>
          <a:p>
            <a:pPr indent="0" lvl="0" marL="0" rtl="0" algn="l">
              <a:lnSpc>
                <a:spcPct val="115000"/>
              </a:lnSpc>
              <a:spcBef>
                <a:spcPts val="0"/>
              </a:spcBef>
              <a:spcAft>
                <a:spcPts val="0"/>
              </a:spcAft>
              <a:buNone/>
            </a:pPr>
            <a:r>
              <a:t/>
            </a:r>
            <a:endParaRPr b="1" sz="5000">
              <a:solidFill>
                <a:srgbClr val="17194F"/>
              </a:solidFill>
              <a:latin typeface="M PLUS 1p"/>
              <a:ea typeface="M PLUS 1p"/>
              <a:cs typeface="M PLUS 1p"/>
              <a:sym typeface="M PLUS 1p"/>
            </a:endParaRPr>
          </a:p>
        </p:txBody>
      </p:sp>
      <p:pic>
        <p:nvPicPr>
          <p:cNvPr id="198" name="Google Shape;198;p24"/>
          <p:cNvPicPr preferRelativeResize="0"/>
          <p:nvPr/>
        </p:nvPicPr>
        <p:blipFill>
          <a:blip r:embed="rId3">
            <a:alphaModFix/>
          </a:blip>
          <a:stretch>
            <a:fillRect/>
          </a:stretch>
        </p:blipFill>
        <p:spPr>
          <a:xfrm>
            <a:off x="9524500" y="2411650"/>
            <a:ext cx="8136452" cy="6839302"/>
          </a:xfrm>
          <a:prstGeom prst="rect">
            <a:avLst/>
          </a:prstGeom>
          <a:noFill/>
          <a:ln>
            <a:noFill/>
          </a:ln>
        </p:spPr>
      </p:pic>
      <p:sp>
        <p:nvSpPr>
          <p:cNvPr id="199" name="Google Shape;199;p24"/>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4800"/>
              <a:t>LP</a:t>
            </a:r>
            <a:r>
              <a:rPr lang="ja"/>
              <a:t>作成機能</a:t>
            </a:r>
            <a:endParaRPr/>
          </a:p>
        </p:txBody>
      </p:sp>
      <p:sp>
        <p:nvSpPr>
          <p:cNvPr id="200" name="Google Shape;200;p2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txBox="1"/>
          <p:nvPr>
            <p:ph type="title"/>
          </p:nvPr>
        </p:nvSpPr>
        <p:spPr>
          <a:xfrm>
            <a:off x="471000" y="128050"/>
            <a:ext cx="170412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4800"/>
              <a:t>LP</a:t>
            </a:r>
            <a:r>
              <a:rPr lang="ja"/>
              <a:t>作成機能</a:t>
            </a:r>
            <a:endParaRPr/>
          </a:p>
        </p:txBody>
      </p:sp>
      <p:sp>
        <p:nvSpPr>
          <p:cNvPr id="206" name="Google Shape;206;p25"/>
          <p:cNvSpPr txBox="1"/>
          <p:nvPr/>
        </p:nvSpPr>
        <p:spPr>
          <a:xfrm>
            <a:off x="1006950" y="3596400"/>
            <a:ext cx="8561400" cy="37524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2600">
                <a:solidFill>
                  <a:srgbClr val="073763"/>
                </a:solidFill>
                <a:latin typeface="M PLUS 1p"/>
                <a:ea typeface="M PLUS 1p"/>
                <a:cs typeface="M PLUS 1p"/>
                <a:sym typeface="M PLUS 1p"/>
              </a:rPr>
              <a:t>プレビュー画面でスマートフォンでの見え方も</a:t>
            </a:r>
            <a:endParaRPr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2600">
                <a:solidFill>
                  <a:srgbClr val="073763"/>
                </a:solidFill>
                <a:latin typeface="M PLUS 1p"/>
                <a:ea typeface="M PLUS 1p"/>
                <a:cs typeface="M PLUS 1p"/>
                <a:sym typeface="M PLUS 1p"/>
              </a:rPr>
              <a:t>確認可能。</a:t>
            </a:r>
            <a:endParaRPr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2600">
                <a:solidFill>
                  <a:srgbClr val="073763"/>
                </a:solidFill>
                <a:latin typeface="M PLUS 1p"/>
                <a:ea typeface="M PLUS 1p"/>
                <a:cs typeface="M PLUS 1p"/>
                <a:sym typeface="M PLUS 1p"/>
              </a:rPr>
              <a:t>・スマホとPCで見出しの改行位置を変えたい</a:t>
            </a:r>
            <a:endParaRPr b="1"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2600">
                <a:solidFill>
                  <a:srgbClr val="073763"/>
                </a:solidFill>
                <a:latin typeface="M PLUS 1p"/>
                <a:ea typeface="M PLUS 1p"/>
                <a:cs typeface="M PLUS 1p"/>
                <a:sym typeface="M PLUS 1p"/>
              </a:rPr>
              <a:t>・スマホの時はこの部分だけ非表示にしたい</a:t>
            </a:r>
            <a:endParaRPr b="1"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Clr>
                <a:schemeClr val="dk1"/>
              </a:buClr>
              <a:buSzPts val="2200"/>
              <a:buFont typeface="Arial"/>
              <a:buNone/>
            </a:pPr>
            <a:r>
              <a:rPr lang="ja" sz="2600">
                <a:solidFill>
                  <a:srgbClr val="073763"/>
                </a:solidFill>
                <a:latin typeface="M PLUS 1p"/>
                <a:ea typeface="M PLUS 1p"/>
                <a:cs typeface="M PLUS 1p"/>
                <a:sym typeface="M PLUS 1p"/>
              </a:rPr>
              <a:t>といった場合、スマホのみ細かい調整も可能。</a:t>
            </a:r>
            <a:endParaRPr sz="2600">
              <a:solidFill>
                <a:srgbClr val="073763"/>
              </a:solidFill>
              <a:latin typeface="M PLUS 1p"/>
              <a:ea typeface="M PLUS 1p"/>
              <a:cs typeface="M PLUS 1p"/>
              <a:sym typeface="M PLUS 1p"/>
            </a:endParaRPr>
          </a:p>
        </p:txBody>
      </p:sp>
      <p:sp>
        <p:nvSpPr>
          <p:cNvPr id="207" name="Google Shape;207;p25"/>
          <p:cNvSpPr txBox="1"/>
          <p:nvPr/>
        </p:nvSpPr>
        <p:spPr>
          <a:xfrm>
            <a:off x="1057950" y="1686350"/>
            <a:ext cx="9646200" cy="16050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b="1" lang="ja" sz="3200">
                <a:solidFill>
                  <a:srgbClr val="32ACCA"/>
                </a:solidFill>
                <a:latin typeface="M PLUS 1p"/>
                <a:ea typeface="M PLUS 1p"/>
                <a:cs typeface="M PLUS 1p"/>
                <a:sym typeface="M PLUS 1p"/>
              </a:rPr>
              <a:t>ちょっと便利な</a:t>
            </a:r>
            <a:endParaRPr b="1" sz="3200">
              <a:solidFill>
                <a:srgbClr val="32ACCA"/>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5000">
                <a:solidFill>
                  <a:srgbClr val="17194F"/>
                </a:solidFill>
                <a:latin typeface="M PLUS 1p"/>
                <a:ea typeface="M PLUS 1p"/>
                <a:cs typeface="M PLUS 1p"/>
                <a:sym typeface="M PLUS 1p"/>
              </a:rPr>
              <a:t>スマホ自動反映</a:t>
            </a:r>
            <a:r>
              <a:rPr b="1" lang="ja" sz="3400">
                <a:solidFill>
                  <a:srgbClr val="17194F"/>
                </a:solidFill>
                <a:latin typeface="M PLUS 1p"/>
                <a:ea typeface="M PLUS 1p"/>
                <a:cs typeface="M PLUS 1p"/>
                <a:sym typeface="M PLUS 1p"/>
              </a:rPr>
              <a:t>と</a:t>
            </a:r>
            <a:r>
              <a:rPr b="1" lang="ja" sz="5000">
                <a:solidFill>
                  <a:srgbClr val="17194F"/>
                </a:solidFill>
                <a:latin typeface="M PLUS 1p"/>
                <a:ea typeface="M PLUS 1p"/>
                <a:cs typeface="M PLUS 1p"/>
                <a:sym typeface="M PLUS 1p"/>
              </a:rPr>
              <a:t>部分調整</a:t>
            </a:r>
            <a:endParaRPr b="1" i="0" sz="5000" u="none" cap="none" strike="noStrike">
              <a:solidFill>
                <a:srgbClr val="17194F"/>
              </a:solidFill>
              <a:latin typeface="M PLUS 1p"/>
              <a:ea typeface="M PLUS 1p"/>
              <a:cs typeface="M PLUS 1p"/>
              <a:sym typeface="M PLUS 1p"/>
            </a:endParaRPr>
          </a:p>
        </p:txBody>
      </p:sp>
      <p:pic>
        <p:nvPicPr>
          <p:cNvPr id="208" name="Google Shape;208;p25"/>
          <p:cNvPicPr preferRelativeResize="0"/>
          <p:nvPr/>
        </p:nvPicPr>
        <p:blipFill>
          <a:blip r:embed="rId3">
            <a:alphaModFix/>
          </a:blip>
          <a:stretch>
            <a:fillRect/>
          </a:stretch>
        </p:blipFill>
        <p:spPr>
          <a:xfrm>
            <a:off x="9913650" y="1973850"/>
            <a:ext cx="4594698" cy="3764147"/>
          </a:xfrm>
          <a:prstGeom prst="rect">
            <a:avLst/>
          </a:prstGeom>
          <a:noFill/>
          <a:ln>
            <a:noFill/>
          </a:ln>
          <a:effectLst>
            <a:outerShdw blurRad="142875" rotWithShape="0" algn="bl" dir="5400000" dist="19050">
              <a:srgbClr val="000000">
                <a:alpha val="20000"/>
              </a:srgbClr>
            </a:outerShdw>
          </a:effectLst>
        </p:spPr>
      </p:pic>
      <p:pic>
        <p:nvPicPr>
          <p:cNvPr id="209" name="Google Shape;209;p25"/>
          <p:cNvPicPr preferRelativeResize="0"/>
          <p:nvPr/>
        </p:nvPicPr>
        <p:blipFill>
          <a:blip r:embed="rId4">
            <a:alphaModFix/>
          </a:blip>
          <a:stretch>
            <a:fillRect/>
          </a:stretch>
        </p:blipFill>
        <p:spPr>
          <a:xfrm>
            <a:off x="12920900" y="5250000"/>
            <a:ext cx="4754504" cy="3596749"/>
          </a:xfrm>
          <a:prstGeom prst="rect">
            <a:avLst/>
          </a:prstGeom>
          <a:noFill/>
          <a:ln>
            <a:noFill/>
          </a:ln>
          <a:effectLst>
            <a:outerShdw blurRad="142875" rotWithShape="0" algn="bl" dir="5400000" dist="19050">
              <a:srgbClr val="000000">
                <a:alpha val="20000"/>
              </a:srgbClr>
            </a:outerShdw>
          </a:effectLst>
        </p:spPr>
      </p:pic>
      <p:sp>
        <p:nvSpPr>
          <p:cNvPr id="210" name="Google Shape;210;p25"/>
          <p:cNvSpPr txBox="1"/>
          <p:nvPr/>
        </p:nvSpPr>
        <p:spPr>
          <a:xfrm>
            <a:off x="14690250" y="3424350"/>
            <a:ext cx="3201000" cy="6528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2000">
                <a:solidFill>
                  <a:srgbClr val="073763"/>
                </a:solidFill>
                <a:latin typeface="M PLUS 1p"/>
                <a:ea typeface="M PLUS 1p"/>
                <a:cs typeface="M PLUS 1p"/>
                <a:sym typeface="M PLUS 1p"/>
              </a:rPr>
              <a:t>◀️スマホプレビュー画面</a:t>
            </a:r>
            <a:endParaRPr sz="2000">
              <a:solidFill>
                <a:srgbClr val="073763"/>
              </a:solidFill>
              <a:latin typeface="M PLUS 1p"/>
              <a:ea typeface="M PLUS 1p"/>
              <a:cs typeface="M PLUS 1p"/>
              <a:sym typeface="M PLUS 1p"/>
            </a:endParaRPr>
          </a:p>
        </p:txBody>
      </p:sp>
      <p:sp>
        <p:nvSpPr>
          <p:cNvPr id="211" name="Google Shape;211;p25"/>
          <p:cNvSpPr txBox="1"/>
          <p:nvPr/>
        </p:nvSpPr>
        <p:spPr>
          <a:xfrm>
            <a:off x="10284300" y="6015150"/>
            <a:ext cx="2640000" cy="6528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2000">
                <a:solidFill>
                  <a:srgbClr val="073763"/>
                </a:solidFill>
                <a:latin typeface="M PLUS 1p"/>
                <a:ea typeface="M PLUS 1p"/>
                <a:cs typeface="M PLUS 1p"/>
                <a:sym typeface="M PLUS 1p"/>
              </a:rPr>
              <a:t>スマホ編集画面▶️</a:t>
            </a:r>
            <a:endParaRPr sz="2000">
              <a:solidFill>
                <a:srgbClr val="073763"/>
              </a:solidFill>
              <a:latin typeface="M PLUS 1p"/>
              <a:ea typeface="M PLUS 1p"/>
              <a:cs typeface="M PLUS 1p"/>
              <a:sym typeface="M PLUS 1p"/>
            </a:endParaRPr>
          </a:p>
        </p:txBody>
      </p:sp>
      <p:pic>
        <p:nvPicPr>
          <p:cNvPr id="212" name="Google Shape;212;p25"/>
          <p:cNvPicPr preferRelativeResize="0"/>
          <p:nvPr/>
        </p:nvPicPr>
        <p:blipFill>
          <a:blip r:embed="rId5">
            <a:alphaModFix/>
          </a:blip>
          <a:stretch>
            <a:fillRect/>
          </a:stretch>
        </p:blipFill>
        <p:spPr>
          <a:xfrm>
            <a:off x="10211231" y="6868250"/>
            <a:ext cx="3869360" cy="2469050"/>
          </a:xfrm>
          <a:prstGeom prst="rect">
            <a:avLst/>
          </a:prstGeom>
          <a:noFill/>
          <a:ln>
            <a:noFill/>
          </a:ln>
          <a:effectLst>
            <a:outerShdw blurRad="142875" rotWithShape="0" algn="bl" dir="5400000" dist="19050">
              <a:srgbClr val="000000">
                <a:alpha val="20000"/>
              </a:srgbClr>
            </a:outerShdw>
          </a:effectLst>
        </p:spPr>
      </p:pic>
      <p:sp>
        <p:nvSpPr>
          <p:cNvPr id="213" name="Google Shape;213;p25"/>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テンプレート">
  <a:themeElements>
    <a:clrScheme name="_basic_B2">
      <a:dk1>
        <a:srgbClr val="141414"/>
      </a:dk1>
      <a:lt1>
        <a:srgbClr val="FFFFFF"/>
      </a:lt1>
      <a:dk2>
        <a:srgbClr val="EAF2FA"/>
      </a:dk2>
      <a:lt2>
        <a:srgbClr val="F3F3F3"/>
      </a:lt2>
      <a:accent1>
        <a:srgbClr val="014385"/>
      </a:accent1>
      <a:accent2>
        <a:srgbClr val="4382BB"/>
      </a:accent2>
      <a:accent3>
        <a:srgbClr val="D3D3D3"/>
      </a:accent3>
      <a:accent4>
        <a:srgbClr val="2EC4C8"/>
      </a:accent4>
      <a:accent5>
        <a:srgbClr val="FFFFFF"/>
      </a:accent5>
      <a:accent6>
        <a:srgbClr val="FFFFFF"/>
      </a:accent6>
      <a:hlink>
        <a:srgbClr val="4095D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